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>
        <p:scale>
          <a:sx n="50" d="100"/>
          <a:sy n="50" d="100"/>
        </p:scale>
        <p:origin x="648" y="9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s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32589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Copyright©2019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9" name="Rectangle 11">
            <a:extLst>
              <a:ext uri="{FF2B5EF4-FFF2-40B4-BE49-F238E27FC236}">
                <a16:creationId xmlns:a16="http://schemas.microsoft.com/office/drawing/2014/main" id="{6C399C7D-E96D-4555-956D-028CA8A7E4E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0" name="Rectangle 12">
            <a:extLst>
              <a:ext uri="{FF2B5EF4-FFF2-40B4-BE49-F238E27FC236}">
                <a16:creationId xmlns:a16="http://schemas.microsoft.com/office/drawing/2014/main" id="{416732F9-C046-49C9-82B4-377C3A8B809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1" name="Rectangle 13">
            <a:extLst>
              <a:ext uri="{FF2B5EF4-FFF2-40B4-BE49-F238E27FC236}">
                <a16:creationId xmlns:a16="http://schemas.microsoft.com/office/drawing/2014/main" id="{3F4616B4-E62E-4D84-A045-97A064EC8A8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2" name="Rectangle 14">
            <a:extLst>
              <a:ext uri="{FF2B5EF4-FFF2-40B4-BE49-F238E27FC236}">
                <a16:creationId xmlns:a16="http://schemas.microsoft.com/office/drawing/2014/main" id="{62045FF3-7F40-456A-8480-D854056C998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3" name="Rectangle 15">
            <a:extLst>
              <a:ext uri="{FF2B5EF4-FFF2-40B4-BE49-F238E27FC236}">
                <a16:creationId xmlns:a16="http://schemas.microsoft.com/office/drawing/2014/main" id="{99E7FC19-D041-4B56-AE03-5524E7FA10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4" name="Rectangle 16">
            <a:extLst>
              <a:ext uri="{FF2B5EF4-FFF2-40B4-BE49-F238E27FC236}">
                <a16:creationId xmlns:a16="http://schemas.microsoft.com/office/drawing/2014/main" id="{61C3D1A3-388E-46F8-90C8-DCF281E9F71C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5" name="Rectangle 18">
            <a:extLst>
              <a:ext uri="{FF2B5EF4-FFF2-40B4-BE49-F238E27FC236}">
                <a16:creationId xmlns:a16="http://schemas.microsoft.com/office/drawing/2014/main" id="{E5F1C9A9-357D-4D80-8261-5B2ABA7467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6" name="Rectangle 19">
            <a:extLst>
              <a:ext uri="{FF2B5EF4-FFF2-40B4-BE49-F238E27FC236}">
                <a16:creationId xmlns:a16="http://schemas.microsoft.com/office/drawing/2014/main" id="{90A700ED-856B-4A43-A141-EEE78781625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7" name="Rectangle 20">
            <a:extLst>
              <a:ext uri="{FF2B5EF4-FFF2-40B4-BE49-F238E27FC236}">
                <a16:creationId xmlns:a16="http://schemas.microsoft.com/office/drawing/2014/main" id="{8E752726-137B-4947-BDF3-C1FDAB9CC72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8" name="Rectangle 21">
            <a:extLst>
              <a:ext uri="{FF2B5EF4-FFF2-40B4-BE49-F238E27FC236}">
                <a16:creationId xmlns:a16="http://schemas.microsoft.com/office/drawing/2014/main" id="{A0AD43DF-054A-4B4E-B14A-9B746C5652D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19" name="Rectangle 22">
            <a:extLst>
              <a:ext uri="{FF2B5EF4-FFF2-40B4-BE49-F238E27FC236}">
                <a16:creationId xmlns:a16="http://schemas.microsoft.com/office/drawing/2014/main" id="{7C635A92-7876-4DC8-9840-16637324B0C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0" name="Rectangle 23">
            <a:extLst>
              <a:ext uri="{FF2B5EF4-FFF2-40B4-BE49-F238E27FC236}">
                <a16:creationId xmlns:a16="http://schemas.microsoft.com/office/drawing/2014/main" id="{D847748C-6EE1-4D3B-8EF2-C2D6B5433D4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1" name="Rectangle 24">
            <a:extLst>
              <a:ext uri="{FF2B5EF4-FFF2-40B4-BE49-F238E27FC236}">
                <a16:creationId xmlns:a16="http://schemas.microsoft.com/office/drawing/2014/main" id="{50E6FD18-C571-402B-9D2B-B848E5E23B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2" name="Rectangle 25">
            <a:extLst>
              <a:ext uri="{FF2B5EF4-FFF2-40B4-BE49-F238E27FC236}">
                <a16:creationId xmlns:a16="http://schemas.microsoft.com/office/drawing/2014/main" id="{7DC3E59C-F060-4CF6-A64F-88AF89D276B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  <p:sp>
        <p:nvSpPr>
          <p:cNvPr id="23" name="Rectangle 26">
            <a:extLst>
              <a:ext uri="{FF2B5EF4-FFF2-40B4-BE49-F238E27FC236}">
                <a16:creationId xmlns:a16="http://schemas.microsoft.com/office/drawing/2014/main" id="{5B5E6A1B-1A9C-435D-B245-3CC7CE84ACD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rgbClr val="FFFFFF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marL="0" marR="0" lvl="0" indent="0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5">
            <a:extLst>
              <a:ext uri="{FF2B5EF4-FFF2-40B4-BE49-F238E27FC236}">
                <a16:creationId xmlns:a16="http://schemas.microsoft.com/office/drawing/2014/main" id="{9C31EE19-6C23-4503-91ED-554E1509F19E}"/>
              </a:ext>
            </a:extLst>
          </p:cNvPr>
          <p:cNvSpPr>
            <a:spLocks/>
          </p:cNvSpPr>
          <p:nvPr/>
        </p:nvSpPr>
        <p:spPr bwMode="auto">
          <a:xfrm>
            <a:off x="7931582" y="5259675"/>
            <a:ext cx="1582430" cy="476239"/>
          </a:xfrm>
          <a:custGeom>
            <a:avLst/>
            <a:gdLst>
              <a:gd name="T0" fmla="*/ 1438 w 1781"/>
              <a:gd name="T1" fmla="*/ 51 h 536"/>
              <a:gd name="T2" fmla="*/ 1358 w 1781"/>
              <a:gd name="T3" fmla="*/ 58 h 536"/>
              <a:gd name="T4" fmla="*/ 1231 w 1781"/>
              <a:gd name="T5" fmla="*/ 85 h 536"/>
              <a:gd name="T6" fmla="*/ 1070 w 1781"/>
              <a:gd name="T7" fmla="*/ 97 h 536"/>
              <a:gd name="T8" fmla="*/ 987 w 1781"/>
              <a:gd name="T9" fmla="*/ 101 h 536"/>
              <a:gd name="T10" fmla="*/ 933 w 1781"/>
              <a:gd name="T11" fmla="*/ 107 h 536"/>
              <a:gd name="T12" fmla="*/ 922 w 1781"/>
              <a:gd name="T13" fmla="*/ 118 h 536"/>
              <a:gd name="T14" fmla="*/ 910 w 1781"/>
              <a:gd name="T15" fmla="*/ 138 h 536"/>
              <a:gd name="T16" fmla="*/ 915 w 1781"/>
              <a:gd name="T17" fmla="*/ 137 h 536"/>
              <a:gd name="T18" fmla="*/ 863 w 1781"/>
              <a:gd name="T19" fmla="*/ 170 h 536"/>
              <a:gd name="T20" fmla="*/ 799 w 1781"/>
              <a:gd name="T21" fmla="*/ 193 h 536"/>
              <a:gd name="T22" fmla="*/ 605 w 1781"/>
              <a:gd name="T23" fmla="*/ 234 h 536"/>
              <a:gd name="T24" fmla="*/ 514 w 1781"/>
              <a:gd name="T25" fmla="*/ 274 h 536"/>
              <a:gd name="T26" fmla="*/ 439 w 1781"/>
              <a:gd name="T27" fmla="*/ 327 h 536"/>
              <a:gd name="T28" fmla="*/ 418 w 1781"/>
              <a:gd name="T29" fmla="*/ 330 h 536"/>
              <a:gd name="T30" fmla="*/ 389 w 1781"/>
              <a:gd name="T31" fmla="*/ 376 h 536"/>
              <a:gd name="T32" fmla="*/ 20 w 1781"/>
              <a:gd name="T33" fmla="*/ 452 h 536"/>
              <a:gd name="T34" fmla="*/ 48 w 1781"/>
              <a:gd name="T35" fmla="*/ 478 h 536"/>
              <a:gd name="T36" fmla="*/ 90 w 1781"/>
              <a:gd name="T37" fmla="*/ 525 h 536"/>
              <a:gd name="T38" fmla="*/ 103 w 1781"/>
              <a:gd name="T39" fmla="*/ 536 h 536"/>
              <a:gd name="T40" fmla="*/ 941 w 1781"/>
              <a:gd name="T41" fmla="*/ 433 h 536"/>
              <a:gd name="T42" fmla="*/ 1314 w 1781"/>
              <a:gd name="T43" fmla="*/ 393 h 536"/>
              <a:gd name="T44" fmla="*/ 1679 w 1781"/>
              <a:gd name="T45" fmla="*/ 314 h 536"/>
              <a:gd name="T46" fmla="*/ 1745 w 1781"/>
              <a:gd name="T47" fmla="*/ 275 h 536"/>
              <a:gd name="T48" fmla="*/ 1762 w 1781"/>
              <a:gd name="T49" fmla="*/ 246 h 536"/>
              <a:gd name="T50" fmla="*/ 1704 w 1781"/>
              <a:gd name="T51" fmla="*/ 252 h 536"/>
              <a:gd name="T52" fmla="*/ 1446 w 1781"/>
              <a:gd name="T53" fmla="*/ 306 h 536"/>
              <a:gd name="T54" fmla="*/ 1412 w 1781"/>
              <a:gd name="T55" fmla="*/ 308 h 536"/>
              <a:gd name="T56" fmla="*/ 1382 w 1781"/>
              <a:gd name="T57" fmla="*/ 304 h 536"/>
              <a:gd name="T58" fmla="*/ 1345 w 1781"/>
              <a:gd name="T59" fmla="*/ 306 h 536"/>
              <a:gd name="T60" fmla="*/ 1052 w 1781"/>
              <a:gd name="T61" fmla="*/ 366 h 536"/>
              <a:gd name="T62" fmla="*/ 864 w 1781"/>
              <a:gd name="T63" fmla="*/ 380 h 536"/>
              <a:gd name="T64" fmla="*/ 703 w 1781"/>
              <a:gd name="T65" fmla="*/ 383 h 536"/>
              <a:gd name="T66" fmla="*/ 810 w 1781"/>
              <a:gd name="T67" fmla="*/ 329 h 536"/>
              <a:gd name="T68" fmla="*/ 917 w 1781"/>
              <a:gd name="T69" fmla="*/ 306 h 536"/>
              <a:gd name="T70" fmla="*/ 1042 w 1781"/>
              <a:gd name="T71" fmla="*/ 264 h 536"/>
              <a:gd name="T72" fmla="*/ 1087 w 1781"/>
              <a:gd name="T73" fmla="*/ 250 h 536"/>
              <a:gd name="T74" fmla="*/ 1278 w 1781"/>
              <a:gd name="T75" fmla="*/ 237 h 536"/>
              <a:gd name="T76" fmla="*/ 1478 w 1781"/>
              <a:gd name="T77" fmla="*/ 198 h 536"/>
              <a:gd name="T78" fmla="*/ 1560 w 1781"/>
              <a:gd name="T79" fmla="*/ 182 h 536"/>
              <a:gd name="T80" fmla="*/ 1596 w 1781"/>
              <a:gd name="T81" fmla="*/ 216 h 536"/>
              <a:gd name="T82" fmla="*/ 1652 w 1781"/>
              <a:gd name="T83" fmla="*/ 220 h 536"/>
              <a:gd name="T84" fmla="*/ 1675 w 1781"/>
              <a:gd name="T85" fmla="*/ 223 h 536"/>
              <a:gd name="T86" fmla="*/ 1714 w 1781"/>
              <a:gd name="T87" fmla="*/ 211 h 536"/>
              <a:gd name="T88" fmla="*/ 1745 w 1781"/>
              <a:gd name="T89" fmla="*/ 194 h 536"/>
              <a:gd name="T90" fmla="*/ 1755 w 1781"/>
              <a:gd name="T91" fmla="*/ 146 h 536"/>
              <a:gd name="T92" fmla="*/ 1772 w 1781"/>
              <a:gd name="T93" fmla="*/ 118 h 536"/>
              <a:gd name="T94" fmla="*/ 1781 w 1781"/>
              <a:gd name="T95" fmla="*/ 91 h 536"/>
              <a:gd name="T96" fmla="*/ 1762 w 1781"/>
              <a:gd name="T97" fmla="*/ 47 h 536"/>
              <a:gd name="T98" fmla="*/ 1730 w 1781"/>
              <a:gd name="T99" fmla="*/ 20 h 536"/>
              <a:gd name="T100" fmla="*/ 1685 w 1781"/>
              <a:gd name="T101" fmla="*/ 1 h 536"/>
              <a:gd name="T102" fmla="*/ 1652 w 1781"/>
              <a:gd name="T103" fmla="*/ 1 h 536"/>
              <a:gd name="T104" fmla="*/ 1611 w 1781"/>
              <a:gd name="T105" fmla="*/ 31 h 536"/>
              <a:gd name="T106" fmla="*/ 1582 w 1781"/>
              <a:gd name="T107" fmla="*/ 67 h 536"/>
              <a:gd name="T108" fmla="*/ 1565 w 1781"/>
              <a:gd name="T109" fmla="*/ 62 h 5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781" h="536">
                <a:moveTo>
                  <a:pt x="1565" y="62"/>
                </a:moveTo>
                <a:lnTo>
                  <a:pt x="1565" y="62"/>
                </a:lnTo>
                <a:lnTo>
                  <a:pt x="1507" y="56"/>
                </a:lnTo>
                <a:lnTo>
                  <a:pt x="1459" y="52"/>
                </a:lnTo>
                <a:lnTo>
                  <a:pt x="1438" y="51"/>
                </a:lnTo>
                <a:lnTo>
                  <a:pt x="1419" y="51"/>
                </a:lnTo>
                <a:lnTo>
                  <a:pt x="1419" y="51"/>
                </a:lnTo>
                <a:lnTo>
                  <a:pt x="1404" y="51"/>
                </a:lnTo>
                <a:lnTo>
                  <a:pt x="1388" y="54"/>
                </a:lnTo>
                <a:lnTo>
                  <a:pt x="1358" y="58"/>
                </a:lnTo>
                <a:lnTo>
                  <a:pt x="1328" y="64"/>
                </a:lnTo>
                <a:lnTo>
                  <a:pt x="1301" y="71"/>
                </a:lnTo>
                <a:lnTo>
                  <a:pt x="1301" y="71"/>
                </a:lnTo>
                <a:lnTo>
                  <a:pt x="1268" y="78"/>
                </a:lnTo>
                <a:lnTo>
                  <a:pt x="1231" y="85"/>
                </a:lnTo>
                <a:lnTo>
                  <a:pt x="1200" y="91"/>
                </a:lnTo>
                <a:lnTo>
                  <a:pt x="1184" y="94"/>
                </a:lnTo>
                <a:lnTo>
                  <a:pt x="1184" y="94"/>
                </a:lnTo>
                <a:lnTo>
                  <a:pt x="1131" y="96"/>
                </a:lnTo>
                <a:lnTo>
                  <a:pt x="1070" y="97"/>
                </a:lnTo>
                <a:lnTo>
                  <a:pt x="1070" y="97"/>
                </a:lnTo>
                <a:lnTo>
                  <a:pt x="1047" y="98"/>
                </a:lnTo>
                <a:lnTo>
                  <a:pt x="1021" y="100"/>
                </a:lnTo>
                <a:lnTo>
                  <a:pt x="1021" y="100"/>
                </a:lnTo>
                <a:lnTo>
                  <a:pt x="987" y="101"/>
                </a:lnTo>
                <a:lnTo>
                  <a:pt x="965" y="102"/>
                </a:lnTo>
                <a:lnTo>
                  <a:pt x="965" y="102"/>
                </a:lnTo>
                <a:lnTo>
                  <a:pt x="947" y="103"/>
                </a:lnTo>
                <a:lnTo>
                  <a:pt x="939" y="104"/>
                </a:lnTo>
                <a:lnTo>
                  <a:pt x="933" y="107"/>
                </a:lnTo>
                <a:lnTo>
                  <a:pt x="933" y="107"/>
                </a:lnTo>
                <a:lnTo>
                  <a:pt x="931" y="108"/>
                </a:lnTo>
                <a:lnTo>
                  <a:pt x="930" y="108"/>
                </a:lnTo>
                <a:lnTo>
                  <a:pt x="927" y="109"/>
                </a:lnTo>
                <a:lnTo>
                  <a:pt x="922" y="118"/>
                </a:lnTo>
                <a:lnTo>
                  <a:pt x="922" y="118"/>
                </a:lnTo>
                <a:lnTo>
                  <a:pt x="916" y="127"/>
                </a:lnTo>
                <a:lnTo>
                  <a:pt x="914" y="132"/>
                </a:lnTo>
                <a:lnTo>
                  <a:pt x="913" y="136"/>
                </a:lnTo>
                <a:lnTo>
                  <a:pt x="910" y="138"/>
                </a:lnTo>
                <a:lnTo>
                  <a:pt x="910" y="138"/>
                </a:lnTo>
                <a:lnTo>
                  <a:pt x="910" y="138"/>
                </a:lnTo>
                <a:lnTo>
                  <a:pt x="911" y="138"/>
                </a:lnTo>
                <a:lnTo>
                  <a:pt x="915" y="137"/>
                </a:lnTo>
                <a:lnTo>
                  <a:pt x="915" y="137"/>
                </a:lnTo>
                <a:lnTo>
                  <a:pt x="914" y="138"/>
                </a:lnTo>
                <a:lnTo>
                  <a:pt x="902" y="147"/>
                </a:lnTo>
                <a:lnTo>
                  <a:pt x="902" y="147"/>
                </a:lnTo>
                <a:lnTo>
                  <a:pt x="882" y="159"/>
                </a:lnTo>
                <a:lnTo>
                  <a:pt x="863" y="170"/>
                </a:lnTo>
                <a:lnTo>
                  <a:pt x="845" y="178"/>
                </a:lnTo>
                <a:lnTo>
                  <a:pt x="833" y="184"/>
                </a:lnTo>
                <a:lnTo>
                  <a:pt x="833" y="184"/>
                </a:lnTo>
                <a:lnTo>
                  <a:pt x="820" y="188"/>
                </a:lnTo>
                <a:lnTo>
                  <a:pt x="799" y="193"/>
                </a:lnTo>
                <a:lnTo>
                  <a:pt x="733" y="206"/>
                </a:lnTo>
                <a:lnTo>
                  <a:pt x="660" y="221"/>
                </a:lnTo>
                <a:lnTo>
                  <a:pt x="629" y="228"/>
                </a:lnTo>
                <a:lnTo>
                  <a:pt x="605" y="234"/>
                </a:lnTo>
                <a:lnTo>
                  <a:pt x="605" y="234"/>
                </a:lnTo>
                <a:lnTo>
                  <a:pt x="584" y="240"/>
                </a:lnTo>
                <a:lnTo>
                  <a:pt x="565" y="247"/>
                </a:lnTo>
                <a:lnTo>
                  <a:pt x="547" y="256"/>
                </a:lnTo>
                <a:lnTo>
                  <a:pt x="530" y="266"/>
                </a:lnTo>
                <a:lnTo>
                  <a:pt x="514" y="274"/>
                </a:lnTo>
                <a:lnTo>
                  <a:pt x="500" y="283"/>
                </a:lnTo>
                <a:lnTo>
                  <a:pt x="481" y="297"/>
                </a:lnTo>
                <a:lnTo>
                  <a:pt x="481" y="297"/>
                </a:lnTo>
                <a:lnTo>
                  <a:pt x="454" y="318"/>
                </a:lnTo>
                <a:lnTo>
                  <a:pt x="439" y="327"/>
                </a:lnTo>
                <a:lnTo>
                  <a:pt x="439" y="327"/>
                </a:lnTo>
                <a:lnTo>
                  <a:pt x="435" y="327"/>
                </a:lnTo>
                <a:lnTo>
                  <a:pt x="428" y="327"/>
                </a:lnTo>
                <a:lnTo>
                  <a:pt x="423" y="327"/>
                </a:lnTo>
                <a:lnTo>
                  <a:pt x="418" y="330"/>
                </a:lnTo>
                <a:lnTo>
                  <a:pt x="413" y="335"/>
                </a:lnTo>
                <a:lnTo>
                  <a:pt x="410" y="341"/>
                </a:lnTo>
                <a:lnTo>
                  <a:pt x="410" y="341"/>
                </a:lnTo>
                <a:lnTo>
                  <a:pt x="400" y="359"/>
                </a:lnTo>
                <a:lnTo>
                  <a:pt x="389" y="376"/>
                </a:lnTo>
                <a:lnTo>
                  <a:pt x="376" y="395"/>
                </a:lnTo>
                <a:lnTo>
                  <a:pt x="5" y="417"/>
                </a:lnTo>
                <a:lnTo>
                  <a:pt x="0" y="426"/>
                </a:lnTo>
                <a:lnTo>
                  <a:pt x="0" y="426"/>
                </a:lnTo>
                <a:lnTo>
                  <a:pt x="20" y="452"/>
                </a:lnTo>
                <a:lnTo>
                  <a:pt x="35" y="471"/>
                </a:lnTo>
                <a:lnTo>
                  <a:pt x="40" y="475"/>
                </a:lnTo>
                <a:lnTo>
                  <a:pt x="42" y="478"/>
                </a:lnTo>
                <a:lnTo>
                  <a:pt x="42" y="478"/>
                </a:lnTo>
                <a:lnTo>
                  <a:pt x="48" y="478"/>
                </a:lnTo>
                <a:lnTo>
                  <a:pt x="59" y="479"/>
                </a:lnTo>
                <a:lnTo>
                  <a:pt x="74" y="483"/>
                </a:lnTo>
                <a:lnTo>
                  <a:pt x="74" y="483"/>
                </a:lnTo>
                <a:lnTo>
                  <a:pt x="81" y="502"/>
                </a:lnTo>
                <a:lnTo>
                  <a:pt x="90" y="525"/>
                </a:lnTo>
                <a:lnTo>
                  <a:pt x="90" y="525"/>
                </a:lnTo>
                <a:lnTo>
                  <a:pt x="92" y="529"/>
                </a:lnTo>
                <a:lnTo>
                  <a:pt x="97" y="532"/>
                </a:lnTo>
                <a:lnTo>
                  <a:pt x="103" y="536"/>
                </a:lnTo>
                <a:lnTo>
                  <a:pt x="103" y="536"/>
                </a:lnTo>
                <a:lnTo>
                  <a:pt x="479" y="490"/>
                </a:lnTo>
                <a:lnTo>
                  <a:pt x="740" y="458"/>
                </a:lnTo>
                <a:lnTo>
                  <a:pt x="867" y="441"/>
                </a:lnTo>
                <a:lnTo>
                  <a:pt x="867" y="441"/>
                </a:lnTo>
                <a:lnTo>
                  <a:pt x="941" y="433"/>
                </a:lnTo>
                <a:lnTo>
                  <a:pt x="1090" y="417"/>
                </a:lnTo>
                <a:lnTo>
                  <a:pt x="1239" y="401"/>
                </a:lnTo>
                <a:lnTo>
                  <a:pt x="1291" y="395"/>
                </a:lnTo>
                <a:lnTo>
                  <a:pt x="1314" y="393"/>
                </a:lnTo>
                <a:lnTo>
                  <a:pt x="1314" y="393"/>
                </a:lnTo>
                <a:lnTo>
                  <a:pt x="1371" y="381"/>
                </a:lnTo>
                <a:lnTo>
                  <a:pt x="1484" y="358"/>
                </a:lnTo>
                <a:lnTo>
                  <a:pt x="1604" y="334"/>
                </a:lnTo>
                <a:lnTo>
                  <a:pt x="1650" y="323"/>
                </a:lnTo>
                <a:lnTo>
                  <a:pt x="1679" y="314"/>
                </a:lnTo>
                <a:lnTo>
                  <a:pt x="1679" y="314"/>
                </a:lnTo>
                <a:lnTo>
                  <a:pt x="1697" y="307"/>
                </a:lnTo>
                <a:lnTo>
                  <a:pt x="1715" y="297"/>
                </a:lnTo>
                <a:lnTo>
                  <a:pt x="1731" y="286"/>
                </a:lnTo>
                <a:lnTo>
                  <a:pt x="1745" y="275"/>
                </a:lnTo>
                <a:lnTo>
                  <a:pt x="1755" y="266"/>
                </a:lnTo>
                <a:lnTo>
                  <a:pt x="1762" y="256"/>
                </a:lnTo>
                <a:lnTo>
                  <a:pt x="1764" y="252"/>
                </a:lnTo>
                <a:lnTo>
                  <a:pt x="1764" y="249"/>
                </a:lnTo>
                <a:lnTo>
                  <a:pt x="1762" y="246"/>
                </a:lnTo>
                <a:lnTo>
                  <a:pt x="1759" y="245"/>
                </a:lnTo>
                <a:lnTo>
                  <a:pt x="1759" y="245"/>
                </a:lnTo>
                <a:lnTo>
                  <a:pt x="1753" y="245"/>
                </a:lnTo>
                <a:lnTo>
                  <a:pt x="1741" y="246"/>
                </a:lnTo>
                <a:lnTo>
                  <a:pt x="1704" y="252"/>
                </a:lnTo>
                <a:lnTo>
                  <a:pt x="1656" y="262"/>
                </a:lnTo>
                <a:lnTo>
                  <a:pt x="1601" y="273"/>
                </a:lnTo>
                <a:lnTo>
                  <a:pt x="1499" y="295"/>
                </a:lnTo>
                <a:lnTo>
                  <a:pt x="1463" y="302"/>
                </a:lnTo>
                <a:lnTo>
                  <a:pt x="1446" y="306"/>
                </a:lnTo>
                <a:lnTo>
                  <a:pt x="1446" y="306"/>
                </a:lnTo>
                <a:lnTo>
                  <a:pt x="1423" y="307"/>
                </a:lnTo>
                <a:lnTo>
                  <a:pt x="1417" y="308"/>
                </a:lnTo>
                <a:lnTo>
                  <a:pt x="1412" y="308"/>
                </a:lnTo>
                <a:lnTo>
                  <a:pt x="1412" y="308"/>
                </a:lnTo>
                <a:lnTo>
                  <a:pt x="1407" y="306"/>
                </a:lnTo>
                <a:lnTo>
                  <a:pt x="1390" y="306"/>
                </a:lnTo>
                <a:lnTo>
                  <a:pt x="1390" y="306"/>
                </a:lnTo>
                <a:lnTo>
                  <a:pt x="1384" y="306"/>
                </a:lnTo>
                <a:lnTo>
                  <a:pt x="1382" y="304"/>
                </a:lnTo>
                <a:lnTo>
                  <a:pt x="1381" y="302"/>
                </a:lnTo>
                <a:lnTo>
                  <a:pt x="1378" y="302"/>
                </a:lnTo>
                <a:lnTo>
                  <a:pt x="1372" y="302"/>
                </a:lnTo>
                <a:lnTo>
                  <a:pt x="1345" y="306"/>
                </a:lnTo>
                <a:lnTo>
                  <a:pt x="1345" y="306"/>
                </a:lnTo>
                <a:lnTo>
                  <a:pt x="1318" y="311"/>
                </a:lnTo>
                <a:lnTo>
                  <a:pt x="1276" y="320"/>
                </a:lnTo>
                <a:lnTo>
                  <a:pt x="1170" y="343"/>
                </a:lnTo>
                <a:lnTo>
                  <a:pt x="1110" y="355"/>
                </a:lnTo>
                <a:lnTo>
                  <a:pt x="1052" y="366"/>
                </a:lnTo>
                <a:lnTo>
                  <a:pt x="997" y="374"/>
                </a:lnTo>
                <a:lnTo>
                  <a:pt x="973" y="376"/>
                </a:lnTo>
                <a:lnTo>
                  <a:pt x="951" y="377"/>
                </a:lnTo>
                <a:lnTo>
                  <a:pt x="951" y="377"/>
                </a:lnTo>
                <a:lnTo>
                  <a:pt x="864" y="380"/>
                </a:lnTo>
                <a:lnTo>
                  <a:pt x="784" y="382"/>
                </a:lnTo>
                <a:lnTo>
                  <a:pt x="725" y="384"/>
                </a:lnTo>
                <a:lnTo>
                  <a:pt x="708" y="384"/>
                </a:lnTo>
                <a:lnTo>
                  <a:pt x="703" y="383"/>
                </a:lnTo>
                <a:lnTo>
                  <a:pt x="703" y="383"/>
                </a:lnTo>
                <a:lnTo>
                  <a:pt x="716" y="375"/>
                </a:lnTo>
                <a:lnTo>
                  <a:pt x="749" y="357"/>
                </a:lnTo>
                <a:lnTo>
                  <a:pt x="768" y="346"/>
                </a:lnTo>
                <a:lnTo>
                  <a:pt x="789" y="337"/>
                </a:lnTo>
                <a:lnTo>
                  <a:pt x="810" y="329"/>
                </a:lnTo>
                <a:lnTo>
                  <a:pt x="828" y="324"/>
                </a:lnTo>
                <a:lnTo>
                  <a:pt x="828" y="324"/>
                </a:lnTo>
                <a:lnTo>
                  <a:pt x="884" y="313"/>
                </a:lnTo>
                <a:lnTo>
                  <a:pt x="903" y="309"/>
                </a:lnTo>
                <a:lnTo>
                  <a:pt x="917" y="306"/>
                </a:lnTo>
                <a:lnTo>
                  <a:pt x="917" y="306"/>
                </a:lnTo>
                <a:lnTo>
                  <a:pt x="976" y="287"/>
                </a:lnTo>
                <a:lnTo>
                  <a:pt x="1031" y="269"/>
                </a:lnTo>
                <a:lnTo>
                  <a:pt x="1031" y="269"/>
                </a:lnTo>
                <a:lnTo>
                  <a:pt x="1042" y="264"/>
                </a:lnTo>
                <a:lnTo>
                  <a:pt x="1057" y="258"/>
                </a:lnTo>
                <a:lnTo>
                  <a:pt x="1073" y="252"/>
                </a:lnTo>
                <a:lnTo>
                  <a:pt x="1080" y="250"/>
                </a:lnTo>
                <a:lnTo>
                  <a:pt x="1087" y="250"/>
                </a:lnTo>
                <a:lnTo>
                  <a:pt x="1087" y="250"/>
                </a:lnTo>
                <a:lnTo>
                  <a:pt x="1114" y="249"/>
                </a:lnTo>
                <a:lnTo>
                  <a:pt x="1156" y="246"/>
                </a:lnTo>
                <a:lnTo>
                  <a:pt x="1240" y="240"/>
                </a:lnTo>
                <a:lnTo>
                  <a:pt x="1240" y="240"/>
                </a:lnTo>
                <a:lnTo>
                  <a:pt x="1278" y="237"/>
                </a:lnTo>
                <a:lnTo>
                  <a:pt x="1324" y="231"/>
                </a:lnTo>
                <a:lnTo>
                  <a:pt x="1371" y="222"/>
                </a:lnTo>
                <a:lnTo>
                  <a:pt x="1410" y="214"/>
                </a:lnTo>
                <a:lnTo>
                  <a:pt x="1410" y="214"/>
                </a:lnTo>
                <a:lnTo>
                  <a:pt x="1478" y="198"/>
                </a:lnTo>
                <a:lnTo>
                  <a:pt x="1478" y="198"/>
                </a:lnTo>
                <a:lnTo>
                  <a:pt x="1507" y="193"/>
                </a:lnTo>
                <a:lnTo>
                  <a:pt x="1526" y="189"/>
                </a:lnTo>
                <a:lnTo>
                  <a:pt x="1526" y="189"/>
                </a:lnTo>
                <a:lnTo>
                  <a:pt x="1560" y="182"/>
                </a:lnTo>
                <a:lnTo>
                  <a:pt x="1560" y="182"/>
                </a:lnTo>
                <a:lnTo>
                  <a:pt x="1565" y="187"/>
                </a:lnTo>
                <a:lnTo>
                  <a:pt x="1574" y="197"/>
                </a:lnTo>
                <a:lnTo>
                  <a:pt x="1587" y="207"/>
                </a:lnTo>
                <a:lnTo>
                  <a:pt x="1596" y="216"/>
                </a:lnTo>
                <a:lnTo>
                  <a:pt x="1596" y="216"/>
                </a:lnTo>
                <a:lnTo>
                  <a:pt x="1601" y="218"/>
                </a:lnTo>
                <a:lnTo>
                  <a:pt x="1610" y="220"/>
                </a:lnTo>
                <a:lnTo>
                  <a:pt x="1631" y="220"/>
                </a:lnTo>
                <a:lnTo>
                  <a:pt x="1652" y="220"/>
                </a:lnTo>
                <a:lnTo>
                  <a:pt x="1661" y="218"/>
                </a:lnTo>
                <a:lnTo>
                  <a:pt x="1661" y="218"/>
                </a:lnTo>
                <a:lnTo>
                  <a:pt x="1663" y="220"/>
                </a:lnTo>
                <a:lnTo>
                  <a:pt x="1670" y="222"/>
                </a:lnTo>
                <a:lnTo>
                  <a:pt x="1675" y="223"/>
                </a:lnTo>
                <a:lnTo>
                  <a:pt x="1681" y="223"/>
                </a:lnTo>
                <a:lnTo>
                  <a:pt x="1688" y="222"/>
                </a:lnTo>
                <a:lnTo>
                  <a:pt x="1697" y="218"/>
                </a:lnTo>
                <a:lnTo>
                  <a:pt x="1697" y="218"/>
                </a:lnTo>
                <a:lnTo>
                  <a:pt x="1714" y="211"/>
                </a:lnTo>
                <a:lnTo>
                  <a:pt x="1728" y="205"/>
                </a:lnTo>
                <a:lnTo>
                  <a:pt x="1739" y="199"/>
                </a:lnTo>
                <a:lnTo>
                  <a:pt x="1743" y="197"/>
                </a:lnTo>
                <a:lnTo>
                  <a:pt x="1745" y="194"/>
                </a:lnTo>
                <a:lnTo>
                  <a:pt x="1745" y="194"/>
                </a:lnTo>
                <a:lnTo>
                  <a:pt x="1750" y="182"/>
                </a:lnTo>
                <a:lnTo>
                  <a:pt x="1753" y="174"/>
                </a:lnTo>
                <a:lnTo>
                  <a:pt x="1753" y="147"/>
                </a:lnTo>
                <a:lnTo>
                  <a:pt x="1753" y="147"/>
                </a:lnTo>
                <a:lnTo>
                  <a:pt x="1755" y="146"/>
                </a:lnTo>
                <a:lnTo>
                  <a:pt x="1761" y="141"/>
                </a:lnTo>
                <a:lnTo>
                  <a:pt x="1765" y="136"/>
                </a:lnTo>
                <a:lnTo>
                  <a:pt x="1768" y="131"/>
                </a:lnTo>
                <a:lnTo>
                  <a:pt x="1771" y="125"/>
                </a:lnTo>
                <a:lnTo>
                  <a:pt x="1772" y="118"/>
                </a:lnTo>
                <a:lnTo>
                  <a:pt x="1772" y="118"/>
                </a:lnTo>
                <a:lnTo>
                  <a:pt x="1775" y="111"/>
                </a:lnTo>
                <a:lnTo>
                  <a:pt x="1776" y="106"/>
                </a:lnTo>
                <a:lnTo>
                  <a:pt x="1779" y="96"/>
                </a:lnTo>
                <a:lnTo>
                  <a:pt x="1781" y="91"/>
                </a:lnTo>
                <a:lnTo>
                  <a:pt x="1781" y="85"/>
                </a:lnTo>
                <a:lnTo>
                  <a:pt x="1777" y="77"/>
                </a:lnTo>
                <a:lnTo>
                  <a:pt x="1772" y="67"/>
                </a:lnTo>
                <a:lnTo>
                  <a:pt x="1772" y="67"/>
                </a:lnTo>
                <a:lnTo>
                  <a:pt x="1762" y="47"/>
                </a:lnTo>
                <a:lnTo>
                  <a:pt x="1754" y="35"/>
                </a:lnTo>
                <a:lnTo>
                  <a:pt x="1750" y="31"/>
                </a:lnTo>
                <a:lnTo>
                  <a:pt x="1744" y="27"/>
                </a:lnTo>
                <a:lnTo>
                  <a:pt x="1738" y="23"/>
                </a:lnTo>
                <a:lnTo>
                  <a:pt x="1730" y="20"/>
                </a:lnTo>
                <a:lnTo>
                  <a:pt x="1730" y="20"/>
                </a:lnTo>
                <a:lnTo>
                  <a:pt x="1698" y="6"/>
                </a:lnTo>
                <a:lnTo>
                  <a:pt x="1698" y="6"/>
                </a:lnTo>
                <a:lnTo>
                  <a:pt x="1695" y="4"/>
                </a:lnTo>
                <a:lnTo>
                  <a:pt x="1685" y="1"/>
                </a:lnTo>
                <a:lnTo>
                  <a:pt x="1678" y="0"/>
                </a:lnTo>
                <a:lnTo>
                  <a:pt x="1670" y="0"/>
                </a:lnTo>
                <a:lnTo>
                  <a:pt x="1662" y="0"/>
                </a:lnTo>
                <a:lnTo>
                  <a:pt x="1652" y="1"/>
                </a:lnTo>
                <a:lnTo>
                  <a:pt x="1652" y="1"/>
                </a:lnTo>
                <a:lnTo>
                  <a:pt x="1646" y="3"/>
                </a:lnTo>
                <a:lnTo>
                  <a:pt x="1641" y="5"/>
                </a:lnTo>
                <a:lnTo>
                  <a:pt x="1631" y="12"/>
                </a:lnTo>
                <a:lnTo>
                  <a:pt x="1621" y="21"/>
                </a:lnTo>
                <a:lnTo>
                  <a:pt x="1611" y="31"/>
                </a:lnTo>
                <a:lnTo>
                  <a:pt x="1595" y="50"/>
                </a:lnTo>
                <a:lnTo>
                  <a:pt x="1587" y="60"/>
                </a:lnTo>
                <a:lnTo>
                  <a:pt x="1587" y="60"/>
                </a:lnTo>
                <a:lnTo>
                  <a:pt x="1584" y="63"/>
                </a:lnTo>
                <a:lnTo>
                  <a:pt x="1582" y="67"/>
                </a:lnTo>
                <a:lnTo>
                  <a:pt x="1581" y="71"/>
                </a:lnTo>
                <a:lnTo>
                  <a:pt x="1581" y="71"/>
                </a:lnTo>
                <a:lnTo>
                  <a:pt x="1573" y="67"/>
                </a:lnTo>
                <a:lnTo>
                  <a:pt x="1567" y="63"/>
                </a:lnTo>
                <a:lnTo>
                  <a:pt x="1565" y="62"/>
                </a:lnTo>
                <a:lnTo>
                  <a:pt x="1565" y="62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6">
            <a:extLst>
              <a:ext uri="{FF2B5EF4-FFF2-40B4-BE49-F238E27FC236}">
                <a16:creationId xmlns:a16="http://schemas.microsoft.com/office/drawing/2014/main" id="{67875D3A-F5FA-46A6-AEF9-7FE1DED7C7A8}"/>
              </a:ext>
            </a:extLst>
          </p:cNvPr>
          <p:cNvSpPr>
            <a:spLocks/>
          </p:cNvSpPr>
          <p:nvPr/>
        </p:nvSpPr>
        <p:spPr bwMode="auto">
          <a:xfrm>
            <a:off x="2292890" y="5019673"/>
            <a:ext cx="1614190" cy="944103"/>
          </a:xfrm>
          <a:custGeom>
            <a:avLst/>
            <a:gdLst>
              <a:gd name="T0" fmla="*/ 1692 w 1997"/>
              <a:gd name="T1" fmla="*/ 1 h 1168"/>
              <a:gd name="T2" fmla="*/ 1636 w 1997"/>
              <a:gd name="T3" fmla="*/ 32 h 1168"/>
              <a:gd name="T4" fmla="*/ 1589 w 1997"/>
              <a:gd name="T5" fmla="*/ 103 h 1168"/>
              <a:gd name="T6" fmla="*/ 1545 w 1997"/>
              <a:gd name="T7" fmla="*/ 120 h 1168"/>
              <a:gd name="T8" fmla="*/ 1452 w 1997"/>
              <a:gd name="T9" fmla="*/ 149 h 1168"/>
              <a:gd name="T10" fmla="*/ 1359 w 1997"/>
              <a:gd name="T11" fmla="*/ 202 h 1168"/>
              <a:gd name="T12" fmla="*/ 1145 w 1997"/>
              <a:gd name="T13" fmla="*/ 249 h 1168"/>
              <a:gd name="T14" fmla="*/ 1132 w 1997"/>
              <a:gd name="T15" fmla="*/ 263 h 1168"/>
              <a:gd name="T16" fmla="*/ 1103 w 1997"/>
              <a:gd name="T17" fmla="*/ 274 h 1168"/>
              <a:gd name="T18" fmla="*/ 1028 w 1997"/>
              <a:gd name="T19" fmla="*/ 243 h 1168"/>
              <a:gd name="T20" fmla="*/ 1002 w 1997"/>
              <a:gd name="T21" fmla="*/ 234 h 1168"/>
              <a:gd name="T22" fmla="*/ 1007 w 1997"/>
              <a:gd name="T23" fmla="*/ 274 h 1168"/>
              <a:gd name="T24" fmla="*/ 965 w 1997"/>
              <a:gd name="T25" fmla="*/ 270 h 1168"/>
              <a:gd name="T26" fmla="*/ 968 w 1997"/>
              <a:gd name="T27" fmla="*/ 282 h 1168"/>
              <a:gd name="T28" fmla="*/ 973 w 1997"/>
              <a:gd name="T29" fmla="*/ 329 h 1168"/>
              <a:gd name="T30" fmla="*/ 1014 w 1997"/>
              <a:gd name="T31" fmla="*/ 343 h 1168"/>
              <a:gd name="T32" fmla="*/ 1045 w 1997"/>
              <a:gd name="T33" fmla="*/ 360 h 1168"/>
              <a:gd name="T34" fmla="*/ 1076 w 1997"/>
              <a:gd name="T35" fmla="*/ 371 h 1168"/>
              <a:gd name="T36" fmla="*/ 945 w 1997"/>
              <a:gd name="T37" fmla="*/ 563 h 1168"/>
              <a:gd name="T38" fmla="*/ 769 w 1997"/>
              <a:gd name="T39" fmla="*/ 719 h 1168"/>
              <a:gd name="T40" fmla="*/ 691 w 1997"/>
              <a:gd name="T41" fmla="*/ 828 h 1168"/>
              <a:gd name="T42" fmla="*/ 652 w 1997"/>
              <a:gd name="T43" fmla="*/ 897 h 1168"/>
              <a:gd name="T44" fmla="*/ 631 w 1997"/>
              <a:gd name="T45" fmla="*/ 927 h 1168"/>
              <a:gd name="T46" fmla="*/ 331 w 1997"/>
              <a:gd name="T47" fmla="*/ 1039 h 1168"/>
              <a:gd name="T48" fmla="*/ 49 w 1997"/>
              <a:gd name="T49" fmla="*/ 1106 h 1168"/>
              <a:gd name="T50" fmla="*/ 9 w 1997"/>
              <a:gd name="T51" fmla="*/ 1140 h 1168"/>
              <a:gd name="T52" fmla="*/ 17 w 1997"/>
              <a:gd name="T53" fmla="*/ 1157 h 1168"/>
              <a:gd name="T54" fmla="*/ 1984 w 1997"/>
              <a:gd name="T55" fmla="*/ 871 h 1168"/>
              <a:gd name="T56" fmla="*/ 1996 w 1997"/>
              <a:gd name="T57" fmla="*/ 841 h 1168"/>
              <a:gd name="T58" fmla="*/ 1943 w 1997"/>
              <a:gd name="T59" fmla="*/ 854 h 1168"/>
              <a:gd name="T60" fmla="*/ 996 w 1997"/>
              <a:gd name="T61" fmla="*/ 975 h 1168"/>
              <a:gd name="T62" fmla="*/ 1856 w 1997"/>
              <a:gd name="T63" fmla="*/ 807 h 1168"/>
              <a:gd name="T64" fmla="*/ 1928 w 1997"/>
              <a:gd name="T65" fmla="*/ 777 h 1168"/>
              <a:gd name="T66" fmla="*/ 1954 w 1997"/>
              <a:gd name="T67" fmla="*/ 729 h 1168"/>
              <a:gd name="T68" fmla="*/ 1822 w 1997"/>
              <a:gd name="T69" fmla="*/ 768 h 1168"/>
              <a:gd name="T70" fmla="*/ 978 w 1997"/>
              <a:gd name="T71" fmla="*/ 932 h 1168"/>
              <a:gd name="T72" fmla="*/ 957 w 1997"/>
              <a:gd name="T73" fmla="*/ 917 h 1168"/>
              <a:gd name="T74" fmla="*/ 885 w 1997"/>
              <a:gd name="T75" fmla="*/ 920 h 1168"/>
              <a:gd name="T76" fmla="*/ 848 w 1997"/>
              <a:gd name="T77" fmla="*/ 905 h 1168"/>
              <a:gd name="T78" fmla="*/ 828 w 1997"/>
              <a:gd name="T79" fmla="*/ 895 h 1168"/>
              <a:gd name="T80" fmla="*/ 986 w 1997"/>
              <a:gd name="T81" fmla="*/ 710 h 1168"/>
              <a:gd name="T82" fmla="*/ 1054 w 1997"/>
              <a:gd name="T83" fmla="*/ 654 h 1168"/>
              <a:gd name="T84" fmla="*/ 1171 w 1997"/>
              <a:gd name="T85" fmla="*/ 567 h 1168"/>
              <a:gd name="T86" fmla="*/ 1378 w 1997"/>
              <a:gd name="T87" fmla="*/ 432 h 1168"/>
              <a:gd name="T88" fmla="*/ 1519 w 1997"/>
              <a:gd name="T89" fmla="*/ 348 h 1168"/>
              <a:gd name="T90" fmla="*/ 1572 w 1997"/>
              <a:gd name="T91" fmla="*/ 310 h 1168"/>
              <a:gd name="T92" fmla="*/ 1618 w 1997"/>
              <a:gd name="T93" fmla="*/ 260 h 1168"/>
              <a:gd name="T94" fmla="*/ 1696 w 1997"/>
              <a:gd name="T95" fmla="*/ 271 h 1168"/>
              <a:gd name="T96" fmla="*/ 1743 w 1997"/>
              <a:gd name="T97" fmla="*/ 253 h 1168"/>
              <a:gd name="T98" fmla="*/ 1803 w 1997"/>
              <a:gd name="T99" fmla="*/ 212 h 1168"/>
              <a:gd name="T100" fmla="*/ 1834 w 1997"/>
              <a:gd name="T101" fmla="*/ 161 h 1168"/>
              <a:gd name="T102" fmla="*/ 1833 w 1997"/>
              <a:gd name="T103" fmla="*/ 85 h 1168"/>
              <a:gd name="T104" fmla="*/ 1811 w 1997"/>
              <a:gd name="T105" fmla="*/ 36 h 1168"/>
              <a:gd name="T106" fmla="*/ 1750 w 1997"/>
              <a:gd name="T107" fmla="*/ 1 h 1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997" h="1168">
                <a:moveTo>
                  <a:pt x="1750" y="1"/>
                </a:moveTo>
                <a:lnTo>
                  <a:pt x="1750" y="1"/>
                </a:lnTo>
                <a:lnTo>
                  <a:pt x="1742" y="0"/>
                </a:lnTo>
                <a:lnTo>
                  <a:pt x="1720" y="0"/>
                </a:lnTo>
                <a:lnTo>
                  <a:pt x="1706" y="0"/>
                </a:lnTo>
                <a:lnTo>
                  <a:pt x="1692" y="1"/>
                </a:lnTo>
                <a:lnTo>
                  <a:pt x="1677" y="5"/>
                </a:lnTo>
                <a:lnTo>
                  <a:pt x="1663" y="11"/>
                </a:lnTo>
                <a:lnTo>
                  <a:pt x="1663" y="11"/>
                </a:lnTo>
                <a:lnTo>
                  <a:pt x="1656" y="14"/>
                </a:lnTo>
                <a:lnTo>
                  <a:pt x="1650" y="19"/>
                </a:lnTo>
                <a:lnTo>
                  <a:pt x="1636" y="32"/>
                </a:lnTo>
                <a:lnTo>
                  <a:pt x="1624" y="47"/>
                </a:lnTo>
                <a:lnTo>
                  <a:pt x="1612" y="63"/>
                </a:lnTo>
                <a:lnTo>
                  <a:pt x="1595" y="91"/>
                </a:lnTo>
                <a:lnTo>
                  <a:pt x="1589" y="102"/>
                </a:lnTo>
                <a:lnTo>
                  <a:pt x="1589" y="102"/>
                </a:lnTo>
                <a:lnTo>
                  <a:pt x="1589" y="103"/>
                </a:lnTo>
                <a:lnTo>
                  <a:pt x="1588" y="106"/>
                </a:lnTo>
                <a:lnTo>
                  <a:pt x="1583" y="110"/>
                </a:lnTo>
                <a:lnTo>
                  <a:pt x="1576" y="114"/>
                </a:lnTo>
                <a:lnTo>
                  <a:pt x="1576" y="114"/>
                </a:lnTo>
                <a:lnTo>
                  <a:pt x="1562" y="116"/>
                </a:lnTo>
                <a:lnTo>
                  <a:pt x="1545" y="120"/>
                </a:lnTo>
                <a:lnTo>
                  <a:pt x="1509" y="127"/>
                </a:lnTo>
                <a:lnTo>
                  <a:pt x="1509" y="127"/>
                </a:lnTo>
                <a:lnTo>
                  <a:pt x="1493" y="131"/>
                </a:lnTo>
                <a:lnTo>
                  <a:pt x="1481" y="134"/>
                </a:lnTo>
                <a:lnTo>
                  <a:pt x="1469" y="140"/>
                </a:lnTo>
                <a:lnTo>
                  <a:pt x="1452" y="149"/>
                </a:lnTo>
                <a:lnTo>
                  <a:pt x="1452" y="149"/>
                </a:lnTo>
                <a:lnTo>
                  <a:pt x="1399" y="178"/>
                </a:lnTo>
                <a:lnTo>
                  <a:pt x="1372" y="192"/>
                </a:lnTo>
                <a:lnTo>
                  <a:pt x="1363" y="199"/>
                </a:lnTo>
                <a:lnTo>
                  <a:pt x="1359" y="202"/>
                </a:lnTo>
                <a:lnTo>
                  <a:pt x="1359" y="202"/>
                </a:lnTo>
                <a:lnTo>
                  <a:pt x="1355" y="205"/>
                </a:lnTo>
                <a:lnTo>
                  <a:pt x="1348" y="207"/>
                </a:lnTo>
                <a:lnTo>
                  <a:pt x="1322" y="214"/>
                </a:lnTo>
                <a:lnTo>
                  <a:pt x="1249" y="229"/>
                </a:lnTo>
                <a:lnTo>
                  <a:pt x="1145" y="249"/>
                </a:lnTo>
                <a:lnTo>
                  <a:pt x="1145" y="249"/>
                </a:lnTo>
                <a:lnTo>
                  <a:pt x="1139" y="253"/>
                </a:lnTo>
                <a:lnTo>
                  <a:pt x="1134" y="257"/>
                </a:lnTo>
                <a:lnTo>
                  <a:pt x="1133" y="259"/>
                </a:lnTo>
                <a:lnTo>
                  <a:pt x="1132" y="260"/>
                </a:lnTo>
                <a:lnTo>
                  <a:pt x="1132" y="260"/>
                </a:lnTo>
                <a:lnTo>
                  <a:pt x="1132" y="263"/>
                </a:lnTo>
                <a:lnTo>
                  <a:pt x="1129" y="265"/>
                </a:lnTo>
                <a:lnTo>
                  <a:pt x="1121" y="271"/>
                </a:lnTo>
                <a:lnTo>
                  <a:pt x="1116" y="272"/>
                </a:lnTo>
                <a:lnTo>
                  <a:pt x="1111" y="275"/>
                </a:lnTo>
                <a:lnTo>
                  <a:pt x="1106" y="275"/>
                </a:lnTo>
                <a:lnTo>
                  <a:pt x="1103" y="274"/>
                </a:lnTo>
                <a:lnTo>
                  <a:pt x="1103" y="274"/>
                </a:lnTo>
                <a:lnTo>
                  <a:pt x="1064" y="257"/>
                </a:lnTo>
                <a:lnTo>
                  <a:pt x="1041" y="247"/>
                </a:lnTo>
                <a:lnTo>
                  <a:pt x="1032" y="245"/>
                </a:lnTo>
                <a:lnTo>
                  <a:pt x="1028" y="243"/>
                </a:lnTo>
                <a:lnTo>
                  <a:pt x="1028" y="243"/>
                </a:lnTo>
                <a:lnTo>
                  <a:pt x="1024" y="242"/>
                </a:lnTo>
                <a:lnTo>
                  <a:pt x="1019" y="240"/>
                </a:lnTo>
                <a:lnTo>
                  <a:pt x="1011" y="234"/>
                </a:lnTo>
                <a:lnTo>
                  <a:pt x="1007" y="232"/>
                </a:lnTo>
                <a:lnTo>
                  <a:pt x="1003" y="232"/>
                </a:lnTo>
                <a:lnTo>
                  <a:pt x="1002" y="234"/>
                </a:lnTo>
                <a:lnTo>
                  <a:pt x="1002" y="236"/>
                </a:lnTo>
                <a:lnTo>
                  <a:pt x="1002" y="243"/>
                </a:lnTo>
                <a:lnTo>
                  <a:pt x="1002" y="243"/>
                </a:lnTo>
                <a:lnTo>
                  <a:pt x="1006" y="266"/>
                </a:lnTo>
                <a:lnTo>
                  <a:pt x="1007" y="274"/>
                </a:lnTo>
                <a:lnTo>
                  <a:pt x="1007" y="274"/>
                </a:lnTo>
                <a:lnTo>
                  <a:pt x="1006" y="275"/>
                </a:lnTo>
                <a:lnTo>
                  <a:pt x="1005" y="275"/>
                </a:lnTo>
                <a:lnTo>
                  <a:pt x="999" y="275"/>
                </a:lnTo>
                <a:lnTo>
                  <a:pt x="980" y="271"/>
                </a:lnTo>
                <a:lnTo>
                  <a:pt x="972" y="270"/>
                </a:lnTo>
                <a:lnTo>
                  <a:pt x="965" y="270"/>
                </a:lnTo>
                <a:lnTo>
                  <a:pt x="962" y="270"/>
                </a:lnTo>
                <a:lnTo>
                  <a:pt x="961" y="271"/>
                </a:lnTo>
                <a:lnTo>
                  <a:pt x="961" y="272"/>
                </a:lnTo>
                <a:lnTo>
                  <a:pt x="962" y="274"/>
                </a:lnTo>
                <a:lnTo>
                  <a:pt x="962" y="274"/>
                </a:lnTo>
                <a:lnTo>
                  <a:pt x="968" y="282"/>
                </a:lnTo>
                <a:lnTo>
                  <a:pt x="972" y="287"/>
                </a:lnTo>
                <a:lnTo>
                  <a:pt x="973" y="292"/>
                </a:lnTo>
                <a:lnTo>
                  <a:pt x="967" y="305"/>
                </a:lnTo>
                <a:lnTo>
                  <a:pt x="973" y="328"/>
                </a:lnTo>
                <a:lnTo>
                  <a:pt x="973" y="328"/>
                </a:lnTo>
                <a:lnTo>
                  <a:pt x="973" y="329"/>
                </a:lnTo>
                <a:lnTo>
                  <a:pt x="976" y="332"/>
                </a:lnTo>
                <a:lnTo>
                  <a:pt x="980" y="335"/>
                </a:lnTo>
                <a:lnTo>
                  <a:pt x="991" y="339"/>
                </a:lnTo>
                <a:lnTo>
                  <a:pt x="991" y="339"/>
                </a:lnTo>
                <a:lnTo>
                  <a:pt x="1003" y="342"/>
                </a:lnTo>
                <a:lnTo>
                  <a:pt x="1014" y="343"/>
                </a:lnTo>
                <a:lnTo>
                  <a:pt x="1020" y="344"/>
                </a:lnTo>
                <a:lnTo>
                  <a:pt x="1026" y="346"/>
                </a:lnTo>
                <a:lnTo>
                  <a:pt x="1031" y="350"/>
                </a:lnTo>
                <a:lnTo>
                  <a:pt x="1039" y="355"/>
                </a:lnTo>
                <a:lnTo>
                  <a:pt x="1039" y="355"/>
                </a:lnTo>
                <a:lnTo>
                  <a:pt x="1045" y="360"/>
                </a:lnTo>
                <a:lnTo>
                  <a:pt x="1052" y="363"/>
                </a:lnTo>
                <a:lnTo>
                  <a:pt x="1058" y="367"/>
                </a:lnTo>
                <a:lnTo>
                  <a:pt x="1064" y="368"/>
                </a:lnTo>
                <a:lnTo>
                  <a:pt x="1072" y="369"/>
                </a:lnTo>
                <a:lnTo>
                  <a:pt x="1076" y="371"/>
                </a:lnTo>
                <a:lnTo>
                  <a:pt x="1076" y="371"/>
                </a:lnTo>
                <a:lnTo>
                  <a:pt x="1022" y="451"/>
                </a:lnTo>
                <a:lnTo>
                  <a:pt x="980" y="511"/>
                </a:lnTo>
                <a:lnTo>
                  <a:pt x="955" y="551"/>
                </a:lnTo>
                <a:lnTo>
                  <a:pt x="955" y="551"/>
                </a:lnTo>
                <a:lnTo>
                  <a:pt x="951" y="557"/>
                </a:lnTo>
                <a:lnTo>
                  <a:pt x="945" y="563"/>
                </a:lnTo>
                <a:lnTo>
                  <a:pt x="928" y="580"/>
                </a:lnTo>
                <a:lnTo>
                  <a:pt x="906" y="601"/>
                </a:lnTo>
                <a:lnTo>
                  <a:pt x="880" y="624"/>
                </a:lnTo>
                <a:lnTo>
                  <a:pt x="823" y="672"/>
                </a:lnTo>
                <a:lnTo>
                  <a:pt x="769" y="719"/>
                </a:lnTo>
                <a:lnTo>
                  <a:pt x="769" y="719"/>
                </a:lnTo>
                <a:lnTo>
                  <a:pt x="759" y="731"/>
                </a:lnTo>
                <a:lnTo>
                  <a:pt x="746" y="743"/>
                </a:lnTo>
                <a:lnTo>
                  <a:pt x="736" y="756"/>
                </a:lnTo>
                <a:lnTo>
                  <a:pt x="726" y="771"/>
                </a:lnTo>
                <a:lnTo>
                  <a:pt x="706" y="800"/>
                </a:lnTo>
                <a:lnTo>
                  <a:pt x="691" y="828"/>
                </a:lnTo>
                <a:lnTo>
                  <a:pt x="676" y="854"/>
                </a:lnTo>
                <a:lnTo>
                  <a:pt x="666" y="876"/>
                </a:lnTo>
                <a:lnTo>
                  <a:pt x="658" y="895"/>
                </a:lnTo>
                <a:lnTo>
                  <a:pt x="658" y="895"/>
                </a:lnTo>
                <a:lnTo>
                  <a:pt x="655" y="895"/>
                </a:lnTo>
                <a:lnTo>
                  <a:pt x="652" y="897"/>
                </a:lnTo>
                <a:lnTo>
                  <a:pt x="646" y="900"/>
                </a:lnTo>
                <a:lnTo>
                  <a:pt x="642" y="903"/>
                </a:lnTo>
                <a:lnTo>
                  <a:pt x="640" y="906"/>
                </a:lnTo>
                <a:lnTo>
                  <a:pt x="640" y="906"/>
                </a:lnTo>
                <a:lnTo>
                  <a:pt x="635" y="916"/>
                </a:lnTo>
                <a:lnTo>
                  <a:pt x="631" y="927"/>
                </a:lnTo>
                <a:lnTo>
                  <a:pt x="624" y="949"/>
                </a:lnTo>
                <a:lnTo>
                  <a:pt x="624" y="949"/>
                </a:lnTo>
                <a:lnTo>
                  <a:pt x="617" y="968"/>
                </a:lnTo>
                <a:lnTo>
                  <a:pt x="613" y="978"/>
                </a:lnTo>
                <a:lnTo>
                  <a:pt x="613" y="978"/>
                </a:lnTo>
                <a:lnTo>
                  <a:pt x="331" y="1039"/>
                </a:lnTo>
                <a:lnTo>
                  <a:pt x="137" y="1082"/>
                </a:lnTo>
                <a:lnTo>
                  <a:pt x="74" y="1097"/>
                </a:lnTo>
                <a:lnTo>
                  <a:pt x="55" y="1102"/>
                </a:lnTo>
                <a:lnTo>
                  <a:pt x="49" y="1104"/>
                </a:lnTo>
                <a:lnTo>
                  <a:pt x="49" y="1104"/>
                </a:lnTo>
                <a:lnTo>
                  <a:pt x="49" y="1106"/>
                </a:lnTo>
                <a:lnTo>
                  <a:pt x="52" y="1110"/>
                </a:lnTo>
                <a:lnTo>
                  <a:pt x="59" y="1120"/>
                </a:lnTo>
                <a:lnTo>
                  <a:pt x="69" y="1132"/>
                </a:lnTo>
                <a:lnTo>
                  <a:pt x="69" y="1132"/>
                </a:lnTo>
                <a:lnTo>
                  <a:pt x="34" y="1137"/>
                </a:lnTo>
                <a:lnTo>
                  <a:pt x="9" y="1140"/>
                </a:lnTo>
                <a:lnTo>
                  <a:pt x="2" y="1142"/>
                </a:lnTo>
                <a:lnTo>
                  <a:pt x="0" y="1143"/>
                </a:lnTo>
                <a:lnTo>
                  <a:pt x="0" y="1144"/>
                </a:lnTo>
                <a:lnTo>
                  <a:pt x="0" y="1144"/>
                </a:lnTo>
                <a:lnTo>
                  <a:pt x="6" y="1149"/>
                </a:lnTo>
                <a:lnTo>
                  <a:pt x="17" y="1157"/>
                </a:lnTo>
                <a:lnTo>
                  <a:pt x="31" y="1168"/>
                </a:lnTo>
                <a:lnTo>
                  <a:pt x="31" y="1168"/>
                </a:lnTo>
                <a:lnTo>
                  <a:pt x="1002" y="1022"/>
                </a:lnTo>
                <a:lnTo>
                  <a:pt x="1980" y="874"/>
                </a:lnTo>
                <a:lnTo>
                  <a:pt x="1980" y="874"/>
                </a:lnTo>
                <a:lnTo>
                  <a:pt x="1984" y="871"/>
                </a:lnTo>
                <a:lnTo>
                  <a:pt x="1988" y="866"/>
                </a:lnTo>
                <a:lnTo>
                  <a:pt x="1991" y="862"/>
                </a:lnTo>
                <a:lnTo>
                  <a:pt x="1994" y="855"/>
                </a:lnTo>
                <a:lnTo>
                  <a:pt x="1996" y="849"/>
                </a:lnTo>
                <a:lnTo>
                  <a:pt x="1997" y="845"/>
                </a:lnTo>
                <a:lnTo>
                  <a:pt x="1996" y="841"/>
                </a:lnTo>
                <a:lnTo>
                  <a:pt x="1995" y="840"/>
                </a:lnTo>
                <a:lnTo>
                  <a:pt x="1994" y="840"/>
                </a:lnTo>
                <a:lnTo>
                  <a:pt x="1994" y="840"/>
                </a:lnTo>
                <a:lnTo>
                  <a:pt x="1983" y="842"/>
                </a:lnTo>
                <a:lnTo>
                  <a:pt x="1965" y="848"/>
                </a:lnTo>
                <a:lnTo>
                  <a:pt x="1943" y="854"/>
                </a:lnTo>
                <a:lnTo>
                  <a:pt x="1932" y="857"/>
                </a:lnTo>
                <a:lnTo>
                  <a:pt x="1920" y="858"/>
                </a:lnTo>
                <a:lnTo>
                  <a:pt x="1920" y="858"/>
                </a:lnTo>
                <a:lnTo>
                  <a:pt x="1763" y="877"/>
                </a:lnTo>
                <a:lnTo>
                  <a:pt x="1447" y="917"/>
                </a:lnTo>
                <a:lnTo>
                  <a:pt x="996" y="975"/>
                </a:lnTo>
                <a:lnTo>
                  <a:pt x="996" y="975"/>
                </a:lnTo>
                <a:lnTo>
                  <a:pt x="1133" y="950"/>
                </a:lnTo>
                <a:lnTo>
                  <a:pt x="1437" y="892"/>
                </a:lnTo>
                <a:lnTo>
                  <a:pt x="1602" y="859"/>
                </a:lnTo>
                <a:lnTo>
                  <a:pt x="1749" y="830"/>
                </a:lnTo>
                <a:lnTo>
                  <a:pt x="1856" y="807"/>
                </a:lnTo>
                <a:lnTo>
                  <a:pt x="1888" y="800"/>
                </a:lnTo>
                <a:lnTo>
                  <a:pt x="1904" y="795"/>
                </a:lnTo>
                <a:lnTo>
                  <a:pt x="1904" y="795"/>
                </a:lnTo>
                <a:lnTo>
                  <a:pt x="1911" y="791"/>
                </a:lnTo>
                <a:lnTo>
                  <a:pt x="1917" y="788"/>
                </a:lnTo>
                <a:lnTo>
                  <a:pt x="1928" y="777"/>
                </a:lnTo>
                <a:lnTo>
                  <a:pt x="1938" y="766"/>
                </a:lnTo>
                <a:lnTo>
                  <a:pt x="1947" y="754"/>
                </a:lnTo>
                <a:lnTo>
                  <a:pt x="1951" y="743"/>
                </a:lnTo>
                <a:lnTo>
                  <a:pt x="1955" y="734"/>
                </a:lnTo>
                <a:lnTo>
                  <a:pt x="1955" y="731"/>
                </a:lnTo>
                <a:lnTo>
                  <a:pt x="1954" y="729"/>
                </a:lnTo>
                <a:lnTo>
                  <a:pt x="1953" y="728"/>
                </a:lnTo>
                <a:lnTo>
                  <a:pt x="1949" y="728"/>
                </a:lnTo>
                <a:lnTo>
                  <a:pt x="1949" y="728"/>
                </a:lnTo>
                <a:lnTo>
                  <a:pt x="1928" y="734"/>
                </a:lnTo>
                <a:lnTo>
                  <a:pt x="1894" y="745"/>
                </a:lnTo>
                <a:lnTo>
                  <a:pt x="1822" y="768"/>
                </a:lnTo>
                <a:lnTo>
                  <a:pt x="1822" y="768"/>
                </a:lnTo>
                <a:lnTo>
                  <a:pt x="1773" y="779"/>
                </a:lnTo>
                <a:lnTo>
                  <a:pt x="1671" y="800"/>
                </a:lnTo>
                <a:lnTo>
                  <a:pt x="1384" y="854"/>
                </a:lnTo>
                <a:lnTo>
                  <a:pt x="978" y="932"/>
                </a:lnTo>
                <a:lnTo>
                  <a:pt x="978" y="932"/>
                </a:lnTo>
                <a:lnTo>
                  <a:pt x="977" y="929"/>
                </a:lnTo>
                <a:lnTo>
                  <a:pt x="972" y="925"/>
                </a:lnTo>
                <a:lnTo>
                  <a:pt x="966" y="920"/>
                </a:lnTo>
                <a:lnTo>
                  <a:pt x="962" y="919"/>
                </a:lnTo>
                <a:lnTo>
                  <a:pt x="957" y="917"/>
                </a:lnTo>
                <a:lnTo>
                  <a:pt x="957" y="917"/>
                </a:lnTo>
                <a:lnTo>
                  <a:pt x="929" y="919"/>
                </a:lnTo>
                <a:lnTo>
                  <a:pt x="911" y="919"/>
                </a:lnTo>
                <a:lnTo>
                  <a:pt x="897" y="920"/>
                </a:lnTo>
                <a:lnTo>
                  <a:pt x="897" y="920"/>
                </a:lnTo>
                <a:lnTo>
                  <a:pt x="891" y="921"/>
                </a:lnTo>
                <a:lnTo>
                  <a:pt x="885" y="920"/>
                </a:lnTo>
                <a:lnTo>
                  <a:pt x="871" y="919"/>
                </a:lnTo>
                <a:lnTo>
                  <a:pt x="862" y="916"/>
                </a:lnTo>
                <a:lnTo>
                  <a:pt x="854" y="914"/>
                </a:lnTo>
                <a:lnTo>
                  <a:pt x="854" y="914"/>
                </a:lnTo>
                <a:lnTo>
                  <a:pt x="852" y="910"/>
                </a:lnTo>
                <a:lnTo>
                  <a:pt x="848" y="905"/>
                </a:lnTo>
                <a:lnTo>
                  <a:pt x="843" y="900"/>
                </a:lnTo>
                <a:lnTo>
                  <a:pt x="841" y="898"/>
                </a:lnTo>
                <a:lnTo>
                  <a:pt x="839" y="898"/>
                </a:lnTo>
                <a:lnTo>
                  <a:pt x="839" y="898"/>
                </a:lnTo>
                <a:lnTo>
                  <a:pt x="834" y="897"/>
                </a:lnTo>
                <a:lnTo>
                  <a:pt x="828" y="895"/>
                </a:lnTo>
                <a:lnTo>
                  <a:pt x="822" y="893"/>
                </a:lnTo>
                <a:lnTo>
                  <a:pt x="822" y="893"/>
                </a:lnTo>
                <a:lnTo>
                  <a:pt x="879" y="829"/>
                </a:lnTo>
                <a:lnTo>
                  <a:pt x="962" y="737"/>
                </a:lnTo>
                <a:lnTo>
                  <a:pt x="962" y="737"/>
                </a:lnTo>
                <a:lnTo>
                  <a:pt x="986" y="710"/>
                </a:lnTo>
                <a:lnTo>
                  <a:pt x="1008" y="686"/>
                </a:lnTo>
                <a:lnTo>
                  <a:pt x="1019" y="676"/>
                </a:lnTo>
                <a:lnTo>
                  <a:pt x="1030" y="668"/>
                </a:lnTo>
                <a:lnTo>
                  <a:pt x="1041" y="660"/>
                </a:lnTo>
                <a:lnTo>
                  <a:pt x="1054" y="654"/>
                </a:lnTo>
                <a:lnTo>
                  <a:pt x="1054" y="654"/>
                </a:lnTo>
                <a:lnTo>
                  <a:pt x="1062" y="651"/>
                </a:lnTo>
                <a:lnTo>
                  <a:pt x="1070" y="646"/>
                </a:lnTo>
                <a:lnTo>
                  <a:pt x="1089" y="632"/>
                </a:lnTo>
                <a:lnTo>
                  <a:pt x="1111" y="617"/>
                </a:lnTo>
                <a:lnTo>
                  <a:pt x="1133" y="599"/>
                </a:lnTo>
                <a:lnTo>
                  <a:pt x="1171" y="567"/>
                </a:lnTo>
                <a:lnTo>
                  <a:pt x="1186" y="554"/>
                </a:lnTo>
                <a:lnTo>
                  <a:pt x="1361" y="430"/>
                </a:lnTo>
                <a:lnTo>
                  <a:pt x="1361" y="430"/>
                </a:lnTo>
                <a:lnTo>
                  <a:pt x="1363" y="431"/>
                </a:lnTo>
                <a:lnTo>
                  <a:pt x="1369" y="432"/>
                </a:lnTo>
                <a:lnTo>
                  <a:pt x="1378" y="432"/>
                </a:lnTo>
                <a:lnTo>
                  <a:pt x="1378" y="432"/>
                </a:lnTo>
                <a:lnTo>
                  <a:pt x="1383" y="431"/>
                </a:lnTo>
                <a:lnTo>
                  <a:pt x="1390" y="429"/>
                </a:lnTo>
                <a:lnTo>
                  <a:pt x="1409" y="417"/>
                </a:lnTo>
                <a:lnTo>
                  <a:pt x="1465" y="383"/>
                </a:lnTo>
                <a:lnTo>
                  <a:pt x="1519" y="348"/>
                </a:lnTo>
                <a:lnTo>
                  <a:pt x="1537" y="335"/>
                </a:lnTo>
                <a:lnTo>
                  <a:pt x="1546" y="329"/>
                </a:lnTo>
                <a:lnTo>
                  <a:pt x="1546" y="329"/>
                </a:lnTo>
                <a:lnTo>
                  <a:pt x="1551" y="328"/>
                </a:lnTo>
                <a:lnTo>
                  <a:pt x="1557" y="323"/>
                </a:lnTo>
                <a:lnTo>
                  <a:pt x="1572" y="310"/>
                </a:lnTo>
                <a:lnTo>
                  <a:pt x="1586" y="295"/>
                </a:lnTo>
                <a:lnTo>
                  <a:pt x="1596" y="287"/>
                </a:lnTo>
                <a:lnTo>
                  <a:pt x="1596" y="287"/>
                </a:lnTo>
                <a:lnTo>
                  <a:pt x="1602" y="281"/>
                </a:lnTo>
                <a:lnTo>
                  <a:pt x="1610" y="272"/>
                </a:lnTo>
                <a:lnTo>
                  <a:pt x="1618" y="260"/>
                </a:lnTo>
                <a:lnTo>
                  <a:pt x="1645" y="245"/>
                </a:lnTo>
                <a:lnTo>
                  <a:pt x="1645" y="245"/>
                </a:lnTo>
                <a:lnTo>
                  <a:pt x="1652" y="249"/>
                </a:lnTo>
                <a:lnTo>
                  <a:pt x="1668" y="258"/>
                </a:lnTo>
                <a:lnTo>
                  <a:pt x="1687" y="268"/>
                </a:lnTo>
                <a:lnTo>
                  <a:pt x="1696" y="271"/>
                </a:lnTo>
                <a:lnTo>
                  <a:pt x="1703" y="272"/>
                </a:lnTo>
                <a:lnTo>
                  <a:pt x="1703" y="272"/>
                </a:lnTo>
                <a:lnTo>
                  <a:pt x="1709" y="271"/>
                </a:lnTo>
                <a:lnTo>
                  <a:pt x="1716" y="269"/>
                </a:lnTo>
                <a:lnTo>
                  <a:pt x="1732" y="260"/>
                </a:lnTo>
                <a:lnTo>
                  <a:pt x="1743" y="253"/>
                </a:lnTo>
                <a:lnTo>
                  <a:pt x="1748" y="249"/>
                </a:lnTo>
                <a:lnTo>
                  <a:pt x="1784" y="228"/>
                </a:lnTo>
                <a:lnTo>
                  <a:pt x="1784" y="228"/>
                </a:lnTo>
                <a:lnTo>
                  <a:pt x="1793" y="222"/>
                </a:lnTo>
                <a:lnTo>
                  <a:pt x="1803" y="212"/>
                </a:lnTo>
                <a:lnTo>
                  <a:pt x="1803" y="212"/>
                </a:lnTo>
                <a:lnTo>
                  <a:pt x="1811" y="206"/>
                </a:lnTo>
                <a:lnTo>
                  <a:pt x="1816" y="201"/>
                </a:lnTo>
                <a:lnTo>
                  <a:pt x="1820" y="195"/>
                </a:lnTo>
                <a:lnTo>
                  <a:pt x="1825" y="186"/>
                </a:lnTo>
                <a:lnTo>
                  <a:pt x="1830" y="175"/>
                </a:lnTo>
                <a:lnTo>
                  <a:pt x="1834" y="161"/>
                </a:lnTo>
                <a:lnTo>
                  <a:pt x="1835" y="144"/>
                </a:lnTo>
                <a:lnTo>
                  <a:pt x="1835" y="144"/>
                </a:lnTo>
                <a:lnTo>
                  <a:pt x="1835" y="127"/>
                </a:lnTo>
                <a:lnTo>
                  <a:pt x="1835" y="111"/>
                </a:lnTo>
                <a:lnTo>
                  <a:pt x="1834" y="97"/>
                </a:lnTo>
                <a:lnTo>
                  <a:pt x="1833" y="85"/>
                </a:lnTo>
                <a:lnTo>
                  <a:pt x="1829" y="72"/>
                </a:lnTo>
                <a:lnTo>
                  <a:pt x="1826" y="62"/>
                </a:lnTo>
                <a:lnTo>
                  <a:pt x="1822" y="53"/>
                </a:lnTo>
                <a:lnTo>
                  <a:pt x="1817" y="43"/>
                </a:lnTo>
                <a:lnTo>
                  <a:pt x="1817" y="43"/>
                </a:lnTo>
                <a:lnTo>
                  <a:pt x="1811" y="36"/>
                </a:lnTo>
                <a:lnTo>
                  <a:pt x="1801" y="28"/>
                </a:lnTo>
                <a:lnTo>
                  <a:pt x="1790" y="20"/>
                </a:lnTo>
                <a:lnTo>
                  <a:pt x="1779" y="14"/>
                </a:lnTo>
                <a:lnTo>
                  <a:pt x="1759" y="5"/>
                </a:lnTo>
                <a:lnTo>
                  <a:pt x="1750" y="1"/>
                </a:lnTo>
                <a:lnTo>
                  <a:pt x="1750" y="1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7">
            <a:extLst>
              <a:ext uri="{FF2B5EF4-FFF2-40B4-BE49-F238E27FC236}">
                <a16:creationId xmlns:a16="http://schemas.microsoft.com/office/drawing/2014/main" id="{E7B93389-03EB-43A3-86AF-D447DFE745EF}"/>
              </a:ext>
            </a:extLst>
          </p:cNvPr>
          <p:cNvSpPr>
            <a:spLocks/>
          </p:cNvSpPr>
          <p:nvPr/>
        </p:nvSpPr>
        <p:spPr bwMode="auto">
          <a:xfrm>
            <a:off x="375848" y="5054796"/>
            <a:ext cx="1821116" cy="1028166"/>
          </a:xfrm>
          <a:custGeom>
            <a:avLst/>
            <a:gdLst>
              <a:gd name="T0" fmla="*/ 1700 w 2253"/>
              <a:gd name="T1" fmla="*/ 134 h 1272"/>
              <a:gd name="T2" fmla="*/ 1672 w 2253"/>
              <a:gd name="T3" fmla="*/ 126 h 1272"/>
              <a:gd name="T4" fmla="*/ 1571 w 2253"/>
              <a:gd name="T5" fmla="*/ 134 h 1272"/>
              <a:gd name="T6" fmla="*/ 1422 w 2253"/>
              <a:gd name="T7" fmla="*/ 200 h 1272"/>
              <a:gd name="T8" fmla="*/ 1256 w 2253"/>
              <a:gd name="T9" fmla="*/ 282 h 1272"/>
              <a:gd name="T10" fmla="*/ 1131 w 2253"/>
              <a:gd name="T11" fmla="*/ 304 h 1272"/>
              <a:gd name="T12" fmla="*/ 1034 w 2253"/>
              <a:gd name="T13" fmla="*/ 297 h 1272"/>
              <a:gd name="T14" fmla="*/ 1049 w 2253"/>
              <a:gd name="T15" fmla="*/ 316 h 1272"/>
              <a:gd name="T16" fmla="*/ 1021 w 2253"/>
              <a:gd name="T17" fmla="*/ 326 h 1272"/>
              <a:gd name="T18" fmla="*/ 1039 w 2253"/>
              <a:gd name="T19" fmla="*/ 349 h 1272"/>
              <a:gd name="T20" fmla="*/ 1028 w 2253"/>
              <a:gd name="T21" fmla="*/ 367 h 1272"/>
              <a:gd name="T22" fmla="*/ 1061 w 2253"/>
              <a:gd name="T23" fmla="*/ 381 h 1272"/>
              <a:gd name="T24" fmla="*/ 1119 w 2253"/>
              <a:gd name="T25" fmla="*/ 389 h 1272"/>
              <a:gd name="T26" fmla="*/ 931 w 2253"/>
              <a:gd name="T27" fmla="*/ 680 h 1272"/>
              <a:gd name="T28" fmla="*/ 799 w 2253"/>
              <a:gd name="T29" fmla="*/ 833 h 1272"/>
              <a:gd name="T30" fmla="*/ 696 w 2253"/>
              <a:gd name="T31" fmla="*/ 989 h 1272"/>
              <a:gd name="T32" fmla="*/ 672 w 2253"/>
              <a:gd name="T33" fmla="*/ 1002 h 1272"/>
              <a:gd name="T34" fmla="*/ 651 w 2253"/>
              <a:gd name="T35" fmla="*/ 1021 h 1272"/>
              <a:gd name="T36" fmla="*/ 651 w 2253"/>
              <a:gd name="T37" fmla="*/ 1053 h 1272"/>
              <a:gd name="T38" fmla="*/ 36 w 2253"/>
              <a:gd name="T39" fmla="*/ 1150 h 1272"/>
              <a:gd name="T40" fmla="*/ 31 w 2253"/>
              <a:gd name="T41" fmla="*/ 1170 h 1272"/>
              <a:gd name="T42" fmla="*/ 650 w 2253"/>
              <a:gd name="T43" fmla="*/ 1132 h 1272"/>
              <a:gd name="T44" fmla="*/ 105 w 2253"/>
              <a:gd name="T45" fmla="*/ 1224 h 1272"/>
              <a:gd name="T46" fmla="*/ 0 w 2253"/>
              <a:gd name="T47" fmla="*/ 1249 h 1272"/>
              <a:gd name="T48" fmla="*/ 38 w 2253"/>
              <a:gd name="T49" fmla="*/ 1271 h 1272"/>
              <a:gd name="T50" fmla="*/ 922 w 2253"/>
              <a:gd name="T51" fmla="*/ 1162 h 1272"/>
              <a:gd name="T52" fmla="*/ 1232 w 2253"/>
              <a:gd name="T53" fmla="*/ 1146 h 1272"/>
              <a:gd name="T54" fmla="*/ 1970 w 2253"/>
              <a:gd name="T55" fmla="*/ 1200 h 1272"/>
              <a:gd name="T56" fmla="*/ 2141 w 2253"/>
              <a:gd name="T57" fmla="*/ 1206 h 1272"/>
              <a:gd name="T58" fmla="*/ 2168 w 2253"/>
              <a:gd name="T59" fmla="*/ 1181 h 1272"/>
              <a:gd name="T60" fmla="*/ 2210 w 2253"/>
              <a:gd name="T61" fmla="*/ 1158 h 1272"/>
              <a:gd name="T62" fmla="*/ 2253 w 2253"/>
              <a:gd name="T63" fmla="*/ 1129 h 1272"/>
              <a:gd name="T64" fmla="*/ 2232 w 2253"/>
              <a:gd name="T65" fmla="*/ 1111 h 1272"/>
              <a:gd name="T66" fmla="*/ 1010 w 2253"/>
              <a:gd name="T67" fmla="*/ 1089 h 1272"/>
              <a:gd name="T68" fmla="*/ 942 w 2253"/>
              <a:gd name="T69" fmla="*/ 1040 h 1272"/>
              <a:gd name="T70" fmla="*/ 952 w 2253"/>
              <a:gd name="T71" fmla="*/ 940 h 1272"/>
              <a:gd name="T72" fmla="*/ 1146 w 2253"/>
              <a:gd name="T73" fmla="*/ 695 h 1272"/>
              <a:gd name="T74" fmla="*/ 1322 w 2253"/>
              <a:gd name="T75" fmla="*/ 504 h 1272"/>
              <a:gd name="T76" fmla="*/ 1431 w 2253"/>
              <a:gd name="T77" fmla="*/ 430 h 1272"/>
              <a:gd name="T78" fmla="*/ 1579 w 2253"/>
              <a:gd name="T79" fmla="*/ 351 h 1272"/>
              <a:gd name="T80" fmla="*/ 1723 w 2253"/>
              <a:gd name="T81" fmla="*/ 267 h 1272"/>
              <a:gd name="T82" fmla="*/ 1778 w 2253"/>
              <a:gd name="T83" fmla="*/ 248 h 1272"/>
              <a:gd name="T84" fmla="*/ 1875 w 2253"/>
              <a:gd name="T85" fmla="*/ 284 h 1272"/>
              <a:gd name="T86" fmla="*/ 1901 w 2253"/>
              <a:gd name="T87" fmla="*/ 271 h 1272"/>
              <a:gd name="T88" fmla="*/ 1928 w 2253"/>
              <a:gd name="T89" fmla="*/ 236 h 1272"/>
              <a:gd name="T90" fmla="*/ 1980 w 2253"/>
              <a:gd name="T91" fmla="*/ 219 h 1272"/>
              <a:gd name="T92" fmla="*/ 1997 w 2253"/>
              <a:gd name="T93" fmla="*/ 192 h 1272"/>
              <a:gd name="T94" fmla="*/ 2007 w 2253"/>
              <a:gd name="T95" fmla="*/ 139 h 1272"/>
              <a:gd name="T96" fmla="*/ 1995 w 2253"/>
              <a:gd name="T97" fmla="*/ 76 h 1272"/>
              <a:gd name="T98" fmla="*/ 1911 w 2253"/>
              <a:gd name="T99" fmla="*/ 15 h 1272"/>
              <a:gd name="T100" fmla="*/ 1860 w 2253"/>
              <a:gd name="T101" fmla="*/ 2 h 1272"/>
              <a:gd name="T102" fmla="*/ 1796 w 2253"/>
              <a:gd name="T103" fmla="*/ 32 h 1272"/>
              <a:gd name="T104" fmla="*/ 1762 w 2253"/>
              <a:gd name="T105" fmla="*/ 75 h 1272"/>
              <a:gd name="T106" fmla="*/ 1740 w 2253"/>
              <a:gd name="T107" fmla="*/ 92 h 1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253" h="1272">
                <a:moveTo>
                  <a:pt x="1724" y="126"/>
                </a:moveTo>
                <a:lnTo>
                  <a:pt x="1724" y="126"/>
                </a:lnTo>
                <a:lnTo>
                  <a:pt x="1712" y="128"/>
                </a:lnTo>
                <a:lnTo>
                  <a:pt x="1705" y="130"/>
                </a:lnTo>
                <a:lnTo>
                  <a:pt x="1701" y="133"/>
                </a:lnTo>
                <a:lnTo>
                  <a:pt x="1700" y="134"/>
                </a:lnTo>
                <a:lnTo>
                  <a:pt x="1700" y="134"/>
                </a:lnTo>
                <a:lnTo>
                  <a:pt x="1699" y="134"/>
                </a:lnTo>
                <a:lnTo>
                  <a:pt x="1698" y="134"/>
                </a:lnTo>
                <a:lnTo>
                  <a:pt x="1693" y="133"/>
                </a:lnTo>
                <a:lnTo>
                  <a:pt x="1684" y="129"/>
                </a:lnTo>
                <a:lnTo>
                  <a:pt x="1672" y="126"/>
                </a:lnTo>
                <a:lnTo>
                  <a:pt x="1655" y="123"/>
                </a:lnTo>
                <a:lnTo>
                  <a:pt x="1633" y="123"/>
                </a:lnTo>
                <a:lnTo>
                  <a:pt x="1620" y="124"/>
                </a:lnTo>
                <a:lnTo>
                  <a:pt x="1605" y="127"/>
                </a:lnTo>
                <a:lnTo>
                  <a:pt x="1590" y="130"/>
                </a:lnTo>
                <a:lnTo>
                  <a:pt x="1571" y="134"/>
                </a:lnTo>
                <a:lnTo>
                  <a:pt x="1571" y="134"/>
                </a:lnTo>
                <a:lnTo>
                  <a:pt x="1553" y="140"/>
                </a:lnTo>
                <a:lnTo>
                  <a:pt x="1534" y="146"/>
                </a:lnTo>
                <a:lnTo>
                  <a:pt x="1495" y="163"/>
                </a:lnTo>
                <a:lnTo>
                  <a:pt x="1458" y="180"/>
                </a:lnTo>
                <a:lnTo>
                  <a:pt x="1422" y="200"/>
                </a:lnTo>
                <a:lnTo>
                  <a:pt x="1393" y="217"/>
                </a:lnTo>
                <a:lnTo>
                  <a:pt x="1369" y="230"/>
                </a:lnTo>
                <a:lnTo>
                  <a:pt x="1348" y="243"/>
                </a:lnTo>
                <a:lnTo>
                  <a:pt x="1348" y="243"/>
                </a:lnTo>
                <a:lnTo>
                  <a:pt x="1295" y="265"/>
                </a:lnTo>
                <a:lnTo>
                  <a:pt x="1256" y="282"/>
                </a:lnTo>
                <a:lnTo>
                  <a:pt x="1232" y="290"/>
                </a:lnTo>
                <a:lnTo>
                  <a:pt x="1232" y="290"/>
                </a:lnTo>
                <a:lnTo>
                  <a:pt x="1209" y="294"/>
                </a:lnTo>
                <a:lnTo>
                  <a:pt x="1175" y="299"/>
                </a:lnTo>
                <a:lnTo>
                  <a:pt x="1131" y="304"/>
                </a:lnTo>
                <a:lnTo>
                  <a:pt x="1131" y="304"/>
                </a:lnTo>
                <a:lnTo>
                  <a:pt x="1114" y="301"/>
                </a:lnTo>
                <a:lnTo>
                  <a:pt x="1079" y="297"/>
                </a:lnTo>
                <a:lnTo>
                  <a:pt x="1061" y="295"/>
                </a:lnTo>
                <a:lnTo>
                  <a:pt x="1045" y="295"/>
                </a:lnTo>
                <a:lnTo>
                  <a:pt x="1039" y="295"/>
                </a:lnTo>
                <a:lnTo>
                  <a:pt x="1034" y="297"/>
                </a:lnTo>
                <a:lnTo>
                  <a:pt x="1032" y="298"/>
                </a:lnTo>
                <a:lnTo>
                  <a:pt x="1032" y="300"/>
                </a:lnTo>
                <a:lnTo>
                  <a:pt x="1032" y="300"/>
                </a:lnTo>
                <a:lnTo>
                  <a:pt x="1036" y="305"/>
                </a:lnTo>
                <a:lnTo>
                  <a:pt x="1039" y="309"/>
                </a:lnTo>
                <a:lnTo>
                  <a:pt x="1049" y="316"/>
                </a:lnTo>
                <a:lnTo>
                  <a:pt x="1057" y="321"/>
                </a:lnTo>
                <a:lnTo>
                  <a:pt x="1061" y="322"/>
                </a:lnTo>
                <a:lnTo>
                  <a:pt x="1061" y="322"/>
                </a:lnTo>
                <a:lnTo>
                  <a:pt x="1039" y="322"/>
                </a:lnTo>
                <a:lnTo>
                  <a:pt x="1026" y="324"/>
                </a:lnTo>
                <a:lnTo>
                  <a:pt x="1021" y="326"/>
                </a:lnTo>
                <a:lnTo>
                  <a:pt x="1021" y="326"/>
                </a:lnTo>
                <a:lnTo>
                  <a:pt x="1021" y="327"/>
                </a:lnTo>
                <a:lnTo>
                  <a:pt x="1021" y="327"/>
                </a:lnTo>
                <a:lnTo>
                  <a:pt x="1032" y="339"/>
                </a:lnTo>
                <a:lnTo>
                  <a:pt x="1039" y="349"/>
                </a:lnTo>
                <a:lnTo>
                  <a:pt x="1039" y="349"/>
                </a:lnTo>
                <a:lnTo>
                  <a:pt x="1030" y="357"/>
                </a:lnTo>
                <a:lnTo>
                  <a:pt x="1027" y="360"/>
                </a:lnTo>
                <a:lnTo>
                  <a:pt x="1026" y="363"/>
                </a:lnTo>
                <a:lnTo>
                  <a:pt x="1026" y="366"/>
                </a:lnTo>
                <a:lnTo>
                  <a:pt x="1028" y="367"/>
                </a:lnTo>
                <a:lnTo>
                  <a:pt x="1028" y="367"/>
                </a:lnTo>
                <a:lnTo>
                  <a:pt x="1039" y="369"/>
                </a:lnTo>
                <a:lnTo>
                  <a:pt x="1045" y="372"/>
                </a:lnTo>
                <a:lnTo>
                  <a:pt x="1053" y="375"/>
                </a:lnTo>
                <a:lnTo>
                  <a:pt x="1053" y="375"/>
                </a:lnTo>
                <a:lnTo>
                  <a:pt x="1059" y="380"/>
                </a:lnTo>
                <a:lnTo>
                  <a:pt x="1061" y="381"/>
                </a:lnTo>
                <a:lnTo>
                  <a:pt x="1065" y="384"/>
                </a:lnTo>
                <a:lnTo>
                  <a:pt x="1073" y="385"/>
                </a:lnTo>
                <a:lnTo>
                  <a:pt x="1073" y="385"/>
                </a:lnTo>
                <a:lnTo>
                  <a:pt x="1088" y="386"/>
                </a:lnTo>
                <a:lnTo>
                  <a:pt x="1105" y="387"/>
                </a:lnTo>
                <a:lnTo>
                  <a:pt x="1119" y="389"/>
                </a:lnTo>
                <a:lnTo>
                  <a:pt x="1123" y="390"/>
                </a:lnTo>
                <a:lnTo>
                  <a:pt x="1124" y="391"/>
                </a:lnTo>
                <a:lnTo>
                  <a:pt x="1124" y="391"/>
                </a:lnTo>
                <a:lnTo>
                  <a:pt x="1124" y="391"/>
                </a:lnTo>
                <a:lnTo>
                  <a:pt x="1031" y="530"/>
                </a:lnTo>
                <a:lnTo>
                  <a:pt x="931" y="680"/>
                </a:lnTo>
                <a:lnTo>
                  <a:pt x="931" y="680"/>
                </a:lnTo>
                <a:lnTo>
                  <a:pt x="923" y="690"/>
                </a:lnTo>
                <a:lnTo>
                  <a:pt x="908" y="709"/>
                </a:lnTo>
                <a:lnTo>
                  <a:pt x="865" y="756"/>
                </a:lnTo>
                <a:lnTo>
                  <a:pt x="819" y="809"/>
                </a:lnTo>
                <a:lnTo>
                  <a:pt x="799" y="833"/>
                </a:lnTo>
                <a:lnTo>
                  <a:pt x="786" y="852"/>
                </a:lnTo>
                <a:lnTo>
                  <a:pt x="786" y="852"/>
                </a:lnTo>
                <a:lnTo>
                  <a:pt x="736" y="929"/>
                </a:lnTo>
                <a:lnTo>
                  <a:pt x="704" y="979"/>
                </a:lnTo>
                <a:lnTo>
                  <a:pt x="704" y="979"/>
                </a:lnTo>
                <a:lnTo>
                  <a:pt x="696" y="989"/>
                </a:lnTo>
                <a:lnTo>
                  <a:pt x="693" y="992"/>
                </a:lnTo>
                <a:lnTo>
                  <a:pt x="693" y="992"/>
                </a:lnTo>
                <a:lnTo>
                  <a:pt x="687" y="993"/>
                </a:lnTo>
                <a:lnTo>
                  <a:pt x="680" y="996"/>
                </a:lnTo>
                <a:lnTo>
                  <a:pt x="672" y="1002"/>
                </a:lnTo>
                <a:lnTo>
                  <a:pt x="672" y="1002"/>
                </a:lnTo>
                <a:lnTo>
                  <a:pt x="664" y="1007"/>
                </a:lnTo>
                <a:lnTo>
                  <a:pt x="657" y="1010"/>
                </a:lnTo>
                <a:lnTo>
                  <a:pt x="655" y="1012"/>
                </a:lnTo>
                <a:lnTo>
                  <a:pt x="653" y="1014"/>
                </a:lnTo>
                <a:lnTo>
                  <a:pt x="653" y="1018"/>
                </a:lnTo>
                <a:lnTo>
                  <a:pt x="651" y="1021"/>
                </a:lnTo>
                <a:lnTo>
                  <a:pt x="651" y="1021"/>
                </a:lnTo>
                <a:lnTo>
                  <a:pt x="653" y="1031"/>
                </a:lnTo>
                <a:lnTo>
                  <a:pt x="654" y="1038"/>
                </a:lnTo>
                <a:lnTo>
                  <a:pt x="655" y="1046"/>
                </a:lnTo>
                <a:lnTo>
                  <a:pt x="654" y="1049"/>
                </a:lnTo>
                <a:lnTo>
                  <a:pt x="651" y="1053"/>
                </a:lnTo>
                <a:lnTo>
                  <a:pt x="651" y="1053"/>
                </a:lnTo>
                <a:lnTo>
                  <a:pt x="640" y="1073"/>
                </a:lnTo>
                <a:lnTo>
                  <a:pt x="640" y="1073"/>
                </a:lnTo>
                <a:lnTo>
                  <a:pt x="324" y="1112"/>
                </a:lnTo>
                <a:lnTo>
                  <a:pt x="107" y="1140"/>
                </a:lnTo>
                <a:lnTo>
                  <a:pt x="36" y="1150"/>
                </a:lnTo>
                <a:lnTo>
                  <a:pt x="16" y="1153"/>
                </a:lnTo>
                <a:lnTo>
                  <a:pt x="9" y="1156"/>
                </a:lnTo>
                <a:lnTo>
                  <a:pt x="9" y="1156"/>
                </a:lnTo>
                <a:lnTo>
                  <a:pt x="11" y="1158"/>
                </a:lnTo>
                <a:lnTo>
                  <a:pt x="16" y="1162"/>
                </a:lnTo>
                <a:lnTo>
                  <a:pt x="31" y="1170"/>
                </a:lnTo>
                <a:lnTo>
                  <a:pt x="50" y="1180"/>
                </a:lnTo>
                <a:lnTo>
                  <a:pt x="50" y="1180"/>
                </a:lnTo>
                <a:lnTo>
                  <a:pt x="614" y="1133"/>
                </a:lnTo>
                <a:lnTo>
                  <a:pt x="614" y="1133"/>
                </a:lnTo>
                <a:lnTo>
                  <a:pt x="632" y="1132"/>
                </a:lnTo>
                <a:lnTo>
                  <a:pt x="650" y="1132"/>
                </a:lnTo>
                <a:lnTo>
                  <a:pt x="670" y="1132"/>
                </a:lnTo>
                <a:lnTo>
                  <a:pt x="670" y="1132"/>
                </a:lnTo>
                <a:lnTo>
                  <a:pt x="565" y="1147"/>
                </a:lnTo>
                <a:lnTo>
                  <a:pt x="335" y="1184"/>
                </a:lnTo>
                <a:lnTo>
                  <a:pt x="213" y="1204"/>
                </a:lnTo>
                <a:lnTo>
                  <a:pt x="105" y="1224"/>
                </a:lnTo>
                <a:lnTo>
                  <a:pt x="62" y="1232"/>
                </a:lnTo>
                <a:lnTo>
                  <a:pt x="30" y="1240"/>
                </a:lnTo>
                <a:lnTo>
                  <a:pt x="8" y="1246"/>
                </a:lnTo>
                <a:lnTo>
                  <a:pt x="3" y="1248"/>
                </a:lnTo>
                <a:lnTo>
                  <a:pt x="0" y="1249"/>
                </a:lnTo>
                <a:lnTo>
                  <a:pt x="0" y="1249"/>
                </a:lnTo>
                <a:lnTo>
                  <a:pt x="0" y="1253"/>
                </a:lnTo>
                <a:lnTo>
                  <a:pt x="3" y="1255"/>
                </a:lnTo>
                <a:lnTo>
                  <a:pt x="8" y="1260"/>
                </a:lnTo>
                <a:lnTo>
                  <a:pt x="15" y="1265"/>
                </a:lnTo>
                <a:lnTo>
                  <a:pt x="22" y="1267"/>
                </a:lnTo>
                <a:lnTo>
                  <a:pt x="38" y="1271"/>
                </a:lnTo>
                <a:lnTo>
                  <a:pt x="45" y="1272"/>
                </a:lnTo>
                <a:lnTo>
                  <a:pt x="45" y="1272"/>
                </a:lnTo>
                <a:lnTo>
                  <a:pt x="164" y="1257"/>
                </a:lnTo>
                <a:lnTo>
                  <a:pt x="445" y="1220"/>
                </a:lnTo>
                <a:lnTo>
                  <a:pt x="774" y="1179"/>
                </a:lnTo>
                <a:lnTo>
                  <a:pt x="922" y="1162"/>
                </a:lnTo>
                <a:lnTo>
                  <a:pt x="1039" y="1149"/>
                </a:lnTo>
                <a:lnTo>
                  <a:pt x="1039" y="1149"/>
                </a:lnTo>
                <a:lnTo>
                  <a:pt x="1065" y="1147"/>
                </a:lnTo>
                <a:lnTo>
                  <a:pt x="1094" y="1146"/>
                </a:lnTo>
                <a:lnTo>
                  <a:pt x="1158" y="1145"/>
                </a:lnTo>
                <a:lnTo>
                  <a:pt x="1232" y="1146"/>
                </a:lnTo>
                <a:lnTo>
                  <a:pt x="1312" y="1149"/>
                </a:lnTo>
                <a:lnTo>
                  <a:pt x="1397" y="1153"/>
                </a:lnTo>
                <a:lnTo>
                  <a:pt x="1485" y="1158"/>
                </a:lnTo>
                <a:lnTo>
                  <a:pt x="1662" y="1172"/>
                </a:lnTo>
                <a:lnTo>
                  <a:pt x="1830" y="1186"/>
                </a:lnTo>
                <a:lnTo>
                  <a:pt x="1970" y="1200"/>
                </a:lnTo>
                <a:lnTo>
                  <a:pt x="2072" y="1208"/>
                </a:lnTo>
                <a:lnTo>
                  <a:pt x="2102" y="1210"/>
                </a:lnTo>
                <a:lnTo>
                  <a:pt x="2118" y="1212"/>
                </a:lnTo>
                <a:lnTo>
                  <a:pt x="2118" y="1212"/>
                </a:lnTo>
                <a:lnTo>
                  <a:pt x="2130" y="1209"/>
                </a:lnTo>
                <a:lnTo>
                  <a:pt x="2141" y="1206"/>
                </a:lnTo>
                <a:lnTo>
                  <a:pt x="2151" y="1201"/>
                </a:lnTo>
                <a:lnTo>
                  <a:pt x="2158" y="1196"/>
                </a:lnTo>
                <a:lnTo>
                  <a:pt x="2164" y="1191"/>
                </a:lnTo>
                <a:lnTo>
                  <a:pt x="2168" y="1186"/>
                </a:lnTo>
                <a:lnTo>
                  <a:pt x="2169" y="1183"/>
                </a:lnTo>
                <a:lnTo>
                  <a:pt x="2168" y="1181"/>
                </a:lnTo>
                <a:lnTo>
                  <a:pt x="2167" y="1180"/>
                </a:lnTo>
                <a:lnTo>
                  <a:pt x="2167" y="1180"/>
                </a:lnTo>
                <a:lnTo>
                  <a:pt x="2167" y="1180"/>
                </a:lnTo>
                <a:lnTo>
                  <a:pt x="2169" y="1178"/>
                </a:lnTo>
                <a:lnTo>
                  <a:pt x="2179" y="1173"/>
                </a:lnTo>
                <a:lnTo>
                  <a:pt x="2210" y="1158"/>
                </a:lnTo>
                <a:lnTo>
                  <a:pt x="2226" y="1151"/>
                </a:lnTo>
                <a:lnTo>
                  <a:pt x="2241" y="1143"/>
                </a:lnTo>
                <a:lnTo>
                  <a:pt x="2247" y="1139"/>
                </a:lnTo>
                <a:lnTo>
                  <a:pt x="2250" y="1135"/>
                </a:lnTo>
                <a:lnTo>
                  <a:pt x="2253" y="1132"/>
                </a:lnTo>
                <a:lnTo>
                  <a:pt x="2253" y="1129"/>
                </a:lnTo>
                <a:lnTo>
                  <a:pt x="2253" y="1129"/>
                </a:lnTo>
                <a:lnTo>
                  <a:pt x="2248" y="1121"/>
                </a:lnTo>
                <a:lnTo>
                  <a:pt x="2247" y="1117"/>
                </a:lnTo>
                <a:lnTo>
                  <a:pt x="2243" y="1115"/>
                </a:lnTo>
                <a:lnTo>
                  <a:pt x="2238" y="1112"/>
                </a:lnTo>
                <a:lnTo>
                  <a:pt x="2232" y="1111"/>
                </a:lnTo>
                <a:lnTo>
                  <a:pt x="2208" y="1109"/>
                </a:lnTo>
                <a:lnTo>
                  <a:pt x="2208" y="1109"/>
                </a:lnTo>
                <a:lnTo>
                  <a:pt x="2004" y="1107"/>
                </a:lnTo>
                <a:lnTo>
                  <a:pt x="1598" y="1106"/>
                </a:lnTo>
                <a:lnTo>
                  <a:pt x="1021" y="1104"/>
                </a:lnTo>
                <a:lnTo>
                  <a:pt x="1010" y="1089"/>
                </a:lnTo>
                <a:lnTo>
                  <a:pt x="1003" y="1071"/>
                </a:lnTo>
                <a:lnTo>
                  <a:pt x="961" y="1066"/>
                </a:lnTo>
                <a:lnTo>
                  <a:pt x="961" y="1066"/>
                </a:lnTo>
                <a:lnTo>
                  <a:pt x="954" y="1055"/>
                </a:lnTo>
                <a:lnTo>
                  <a:pt x="948" y="1047"/>
                </a:lnTo>
                <a:lnTo>
                  <a:pt x="942" y="1040"/>
                </a:lnTo>
                <a:lnTo>
                  <a:pt x="942" y="1040"/>
                </a:lnTo>
                <a:lnTo>
                  <a:pt x="934" y="1032"/>
                </a:lnTo>
                <a:lnTo>
                  <a:pt x="919" y="1021"/>
                </a:lnTo>
                <a:lnTo>
                  <a:pt x="900" y="1008"/>
                </a:lnTo>
                <a:lnTo>
                  <a:pt x="900" y="1008"/>
                </a:lnTo>
                <a:lnTo>
                  <a:pt x="952" y="940"/>
                </a:lnTo>
                <a:lnTo>
                  <a:pt x="998" y="881"/>
                </a:lnTo>
                <a:lnTo>
                  <a:pt x="1037" y="827"/>
                </a:lnTo>
                <a:lnTo>
                  <a:pt x="1037" y="827"/>
                </a:lnTo>
                <a:lnTo>
                  <a:pt x="1057" y="801"/>
                </a:lnTo>
                <a:lnTo>
                  <a:pt x="1084" y="768"/>
                </a:lnTo>
                <a:lnTo>
                  <a:pt x="1146" y="695"/>
                </a:lnTo>
                <a:lnTo>
                  <a:pt x="1202" y="633"/>
                </a:lnTo>
                <a:lnTo>
                  <a:pt x="1230" y="603"/>
                </a:lnTo>
                <a:lnTo>
                  <a:pt x="1230" y="603"/>
                </a:lnTo>
                <a:lnTo>
                  <a:pt x="1249" y="583"/>
                </a:lnTo>
                <a:lnTo>
                  <a:pt x="1285" y="543"/>
                </a:lnTo>
                <a:lnTo>
                  <a:pt x="1322" y="504"/>
                </a:lnTo>
                <a:lnTo>
                  <a:pt x="1334" y="490"/>
                </a:lnTo>
                <a:lnTo>
                  <a:pt x="1341" y="486"/>
                </a:lnTo>
                <a:lnTo>
                  <a:pt x="1341" y="486"/>
                </a:lnTo>
                <a:lnTo>
                  <a:pt x="1351" y="480"/>
                </a:lnTo>
                <a:lnTo>
                  <a:pt x="1371" y="467"/>
                </a:lnTo>
                <a:lnTo>
                  <a:pt x="1431" y="430"/>
                </a:lnTo>
                <a:lnTo>
                  <a:pt x="1490" y="391"/>
                </a:lnTo>
                <a:lnTo>
                  <a:pt x="1512" y="379"/>
                </a:lnTo>
                <a:lnTo>
                  <a:pt x="1523" y="373"/>
                </a:lnTo>
                <a:lnTo>
                  <a:pt x="1523" y="373"/>
                </a:lnTo>
                <a:lnTo>
                  <a:pt x="1544" y="366"/>
                </a:lnTo>
                <a:lnTo>
                  <a:pt x="1579" y="351"/>
                </a:lnTo>
                <a:lnTo>
                  <a:pt x="1614" y="335"/>
                </a:lnTo>
                <a:lnTo>
                  <a:pt x="1632" y="327"/>
                </a:lnTo>
                <a:lnTo>
                  <a:pt x="1632" y="327"/>
                </a:lnTo>
                <a:lnTo>
                  <a:pt x="1679" y="294"/>
                </a:lnTo>
                <a:lnTo>
                  <a:pt x="1712" y="273"/>
                </a:lnTo>
                <a:lnTo>
                  <a:pt x="1723" y="267"/>
                </a:lnTo>
                <a:lnTo>
                  <a:pt x="1730" y="264"/>
                </a:lnTo>
                <a:lnTo>
                  <a:pt x="1730" y="264"/>
                </a:lnTo>
                <a:lnTo>
                  <a:pt x="1742" y="260"/>
                </a:lnTo>
                <a:lnTo>
                  <a:pt x="1758" y="255"/>
                </a:lnTo>
                <a:lnTo>
                  <a:pt x="1778" y="248"/>
                </a:lnTo>
                <a:lnTo>
                  <a:pt x="1778" y="248"/>
                </a:lnTo>
                <a:lnTo>
                  <a:pt x="1803" y="258"/>
                </a:lnTo>
                <a:lnTo>
                  <a:pt x="1843" y="275"/>
                </a:lnTo>
                <a:lnTo>
                  <a:pt x="1843" y="275"/>
                </a:lnTo>
                <a:lnTo>
                  <a:pt x="1856" y="281"/>
                </a:lnTo>
                <a:lnTo>
                  <a:pt x="1868" y="284"/>
                </a:lnTo>
                <a:lnTo>
                  <a:pt x="1875" y="284"/>
                </a:lnTo>
                <a:lnTo>
                  <a:pt x="1879" y="284"/>
                </a:lnTo>
                <a:lnTo>
                  <a:pt x="1884" y="283"/>
                </a:lnTo>
                <a:lnTo>
                  <a:pt x="1890" y="282"/>
                </a:lnTo>
                <a:lnTo>
                  <a:pt x="1890" y="282"/>
                </a:lnTo>
                <a:lnTo>
                  <a:pt x="1895" y="278"/>
                </a:lnTo>
                <a:lnTo>
                  <a:pt x="1901" y="271"/>
                </a:lnTo>
                <a:lnTo>
                  <a:pt x="1912" y="255"/>
                </a:lnTo>
                <a:lnTo>
                  <a:pt x="1922" y="241"/>
                </a:lnTo>
                <a:lnTo>
                  <a:pt x="1925" y="235"/>
                </a:lnTo>
                <a:lnTo>
                  <a:pt x="1925" y="235"/>
                </a:lnTo>
                <a:lnTo>
                  <a:pt x="1925" y="236"/>
                </a:lnTo>
                <a:lnTo>
                  <a:pt x="1928" y="236"/>
                </a:lnTo>
                <a:lnTo>
                  <a:pt x="1936" y="236"/>
                </a:lnTo>
                <a:lnTo>
                  <a:pt x="1955" y="232"/>
                </a:lnTo>
                <a:lnTo>
                  <a:pt x="1955" y="232"/>
                </a:lnTo>
                <a:lnTo>
                  <a:pt x="1965" y="229"/>
                </a:lnTo>
                <a:lnTo>
                  <a:pt x="1974" y="225"/>
                </a:lnTo>
                <a:lnTo>
                  <a:pt x="1980" y="219"/>
                </a:lnTo>
                <a:lnTo>
                  <a:pt x="1985" y="213"/>
                </a:lnTo>
                <a:lnTo>
                  <a:pt x="1987" y="208"/>
                </a:lnTo>
                <a:lnTo>
                  <a:pt x="1990" y="203"/>
                </a:lnTo>
                <a:lnTo>
                  <a:pt x="1991" y="200"/>
                </a:lnTo>
                <a:lnTo>
                  <a:pt x="1991" y="200"/>
                </a:lnTo>
                <a:lnTo>
                  <a:pt x="1997" y="192"/>
                </a:lnTo>
                <a:lnTo>
                  <a:pt x="2002" y="186"/>
                </a:lnTo>
                <a:lnTo>
                  <a:pt x="2004" y="181"/>
                </a:lnTo>
                <a:lnTo>
                  <a:pt x="2004" y="181"/>
                </a:lnTo>
                <a:lnTo>
                  <a:pt x="2005" y="167"/>
                </a:lnTo>
                <a:lnTo>
                  <a:pt x="2007" y="155"/>
                </a:lnTo>
                <a:lnTo>
                  <a:pt x="2007" y="139"/>
                </a:lnTo>
                <a:lnTo>
                  <a:pt x="2007" y="122"/>
                </a:lnTo>
                <a:lnTo>
                  <a:pt x="2004" y="105"/>
                </a:lnTo>
                <a:lnTo>
                  <a:pt x="2001" y="89"/>
                </a:lnTo>
                <a:lnTo>
                  <a:pt x="1998" y="82"/>
                </a:lnTo>
                <a:lnTo>
                  <a:pt x="1995" y="76"/>
                </a:lnTo>
                <a:lnTo>
                  <a:pt x="1995" y="76"/>
                </a:lnTo>
                <a:lnTo>
                  <a:pt x="1991" y="70"/>
                </a:lnTo>
                <a:lnTo>
                  <a:pt x="1985" y="64"/>
                </a:lnTo>
                <a:lnTo>
                  <a:pt x="1969" y="50"/>
                </a:lnTo>
                <a:lnTo>
                  <a:pt x="1951" y="38"/>
                </a:lnTo>
                <a:lnTo>
                  <a:pt x="1931" y="25"/>
                </a:lnTo>
                <a:lnTo>
                  <a:pt x="1911" y="15"/>
                </a:lnTo>
                <a:lnTo>
                  <a:pt x="1893" y="7"/>
                </a:lnTo>
                <a:lnTo>
                  <a:pt x="1878" y="2"/>
                </a:lnTo>
                <a:lnTo>
                  <a:pt x="1872" y="1"/>
                </a:lnTo>
                <a:lnTo>
                  <a:pt x="1867" y="0"/>
                </a:lnTo>
                <a:lnTo>
                  <a:pt x="1867" y="0"/>
                </a:lnTo>
                <a:lnTo>
                  <a:pt x="1860" y="2"/>
                </a:lnTo>
                <a:lnTo>
                  <a:pt x="1851" y="3"/>
                </a:lnTo>
                <a:lnTo>
                  <a:pt x="1836" y="10"/>
                </a:lnTo>
                <a:lnTo>
                  <a:pt x="1820" y="18"/>
                </a:lnTo>
                <a:lnTo>
                  <a:pt x="1807" y="25"/>
                </a:lnTo>
                <a:lnTo>
                  <a:pt x="1807" y="25"/>
                </a:lnTo>
                <a:lnTo>
                  <a:pt x="1796" y="32"/>
                </a:lnTo>
                <a:lnTo>
                  <a:pt x="1786" y="41"/>
                </a:lnTo>
                <a:lnTo>
                  <a:pt x="1771" y="57"/>
                </a:lnTo>
                <a:lnTo>
                  <a:pt x="1771" y="57"/>
                </a:lnTo>
                <a:lnTo>
                  <a:pt x="1767" y="63"/>
                </a:lnTo>
                <a:lnTo>
                  <a:pt x="1763" y="69"/>
                </a:lnTo>
                <a:lnTo>
                  <a:pt x="1762" y="75"/>
                </a:lnTo>
                <a:lnTo>
                  <a:pt x="1758" y="81"/>
                </a:lnTo>
                <a:lnTo>
                  <a:pt x="1758" y="81"/>
                </a:lnTo>
                <a:lnTo>
                  <a:pt x="1753" y="84"/>
                </a:lnTo>
                <a:lnTo>
                  <a:pt x="1750" y="87"/>
                </a:lnTo>
                <a:lnTo>
                  <a:pt x="1740" y="92"/>
                </a:lnTo>
                <a:lnTo>
                  <a:pt x="1740" y="92"/>
                </a:lnTo>
                <a:lnTo>
                  <a:pt x="1722" y="99"/>
                </a:lnTo>
                <a:lnTo>
                  <a:pt x="1711" y="103"/>
                </a:lnTo>
                <a:lnTo>
                  <a:pt x="1727" y="112"/>
                </a:lnTo>
                <a:lnTo>
                  <a:pt x="1704" y="118"/>
                </a:lnTo>
                <a:lnTo>
                  <a:pt x="1724" y="126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8">
            <a:extLst>
              <a:ext uri="{FF2B5EF4-FFF2-40B4-BE49-F238E27FC236}">
                <a16:creationId xmlns:a16="http://schemas.microsoft.com/office/drawing/2014/main" id="{7FC625D9-EE32-49BE-A59A-0DF8D20814D9}"/>
              </a:ext>
            </a:extLst>
          </p:cNvPr>
          <p:cNvSpPr>
            <a:spLocks noEditPoints="1"/>
          </p:cNvSpPr>
          <p:nvPr/>
        </p:nvSpPr>
        <p:spPr bwMode="auto">
          <a:xfrm>
            <a:off x="6010471" y="5302662"/>
            <a:ext cx="1661262" cy="637925"/>
          </a:xfrm>
          <a:custGeom>
            <a:avLst/>
            <a:gdLst>
              <a:gd name="T0" fmla="*/ 744 w 1750"/>
              <a:gd name="T1" fmla="*/ 239 h 672"/>
              <a:gd name="T2" fmla="*/ 537 w 1750"/>
              <a:gd name="T3" fmla="*/ 306 h 672"/>
              <a:gd name="T4" fmla="*/ 426 w 1750"/>
              <a:gd name="T5" fmla="*/ 384 h 672"/>
              <a:gd name="T6" fmla="*/ 408 w 1750"/>
              <a:gd name="T7" fmla="*/ 406 h 672"/>
              <a:gd name="T8" fmla="*/ 387 w 1750"/>
              <a:gd name="T9" fmla="*/ 441 h 672"/>
              <a:gd name="T10" fmla="*/ 2 w 1750"/>
              <a:gd name="T11" fmla="*/ 520 h 672"/>
              <a:gd name="T12" fmla="*/ 40 w 1750"/>
              <a:gd name="T13" fmla="*/ 565 h 672"/>
              <a:gd name="T14" fmla="*/ 580 w 1750"/>
              <a:gd name="T15" fmla="*/ 520 h 672"/>
              <a:gd name="T16" fmla="*/ 103 w 1750"/>
              <a:gd name="T17" fmla="*/ 616 h 672"/>
              <a:gd name="T18" fmla="*/ 107 w 1750"/>
              <a:gd name="T19" fmla="*/ 671 h 672"/>
              <a:gd name="T20" fmla="*/ 1357 w 1750"/>
              <a:gd name="T21" fmla="*/ 415 h 672"/>
              <a:gd name="T22" fmla="*/ 1442 w 1750"/>
              <a:gd name="T23" fmla="*/ 384 h 672"/>
              <a:gd name="T24" fmla="*/ 1637 w 1750"/>
              <a:gd name="T25" fmla="*/ 335 h 672"/>
              <a:gd name="T26" fmla="*/ 1741 w 1750"/>
              <a:gd name="T27" fmla="*/ 283 h 672"/>
              <a:gd name="T28" fmla="*/ 1748 w 1750"/>
              <a:gd name="T29" fmla="*/ 249 h 672"/>
              <a:gd name="T30" fmla="*/ 1722 w 1750"/>
              <a:gd name="T31" fmla="*/ 243 h 672"/>
              <a:gd name="T32" fmla="*/ 1369 w 1750"/>
              <a:gd name="T33" fmla="*/ 349 h 672"/>
              <a:gd name="T34" fmla="*/ 1267 w 1750"/>
              <a:gd name="T35" fmla="*/ 366 h 672"/>
              <a:gd name="T36" fmla="*/ 1325 w 1750"/>
              <a:gd name="T37" fmla="*/ 338 h 672"/>
              <a:gd name="T38" fmla="*/ 1328 w 1750"/>
              <a:gd name="T39" fmla="*/ 319 h 672"/>
              <a:gd name="T40" fmla="*/ 1304 w 1750"/>
              <a:gd name="T41" fmla="*/ 290 h 672"/>
              <a:gd name="T42" fmla="*/ 1141 w 1750"/>
              <a:gd name="T43" fmla="*/ 330 h 672"/>
              <a:gd name="T44" fmla="*/ 867 w 1750"/>
              <a:gd name="T45" fmla="*/ 371 h 672"/>
              <a:gd name="T46" fmla="*/ 961 w 1750"/>
              <a:gd name="T47" fmla="*/ 346 h 672"/>
              <a:gd name="T48" fmla="*/ 1077 w 1750"/>
              <a:gd name="T49" fmla="*/ 290 h 672"/>
              <a:gd name="T50" fmla="*/ 1151 w 1750"/>
              <a:gd name="T51" fmla="*/ 268 h 672"/>
              <a:gd name="T52" fmla="*/ 1247 w 1750"/>
              <a:gd name="T53" fmla="*/ 256 h 672"/>
              <a:gd name="T54" fmla="*/ 1394 w 1750"/>
              <a:gd name="T55" fmla="*/ 223 h 672"/>
              <a:gd name="T56" fmla="*/ 1511 w 1750"/>
              <a:gd name="T57" fmla="*/ 174 h 672"/>
              <a:gd name="T58" fmla="*/ 1530 w 1750"/>
              <a:gd name="T59" fmla="*/ 197 h 672"/>
              <a:gd name="T60" fmla="*/ 1547 w 1750"/>
              <a:gd name="T61" fmla="*/ 218 h 672"/>
              <a:gd name="T62" fmla="*/ 1593 w 1750"/>
              <a:gd name="T63" fmla="*/ 209 h 672"/>
              <a:gd name="T64" fmla="*/ 1638 w 1750"/>
              <a:gd name="T65" fmla="*/ 199 h 672"/>
              <a:gd name="T66" fmla="*/ 1679 w 1750"/>
              <a:gd name="T67" fmla="*/ 165 h 672"/>
              <a:gd name="T68" fmla="*/ 1693 w 1750"/>
              <a:gd name="T69" fmla="*/ 107 h 672"/>
              <a:gd name="T70" fmla="*/ 1687 w 1750"/>
              <a:gd name="T71" fmla="*/ 41 h 672"/>
              <a:gd name="T72" fmla="*/ 1647 w 1750"/>
              <a:gd name="T73" fmla="*/ 4 h 672"/>
              <a:gd name="T74" fmla="*/ 1580 w 1750"/>
              <a:gd name="T75" fmla="*/ 7 h 672"/>
              <a:gd name="T76" fmla="*/ 1516 w 1750"/>
              <a:gd name="T77" fmla="*/ 43 h 672"/>
              <a:gd name="T78" fmla="*/ 1495 w 1750"/>
              <a:gd name="T79" fmla="*/ 68 h 672"/>
              <a:gd name="T80" fmla="*/ 1391 w 1750"/>
              <a:gd name="T81" fmla="*/ 52 h 672"/>
              <a:gd name="T82" fmla="*/ 1279 w 1750"/>
              <a:gd name="T83" fmla="*/ 66 h 672"/>
              <a:gd name="T84" fmla="*/ 1087 w 1750"/>
              <a:gd name="T85" fmla="*/ 102 h 672"/>
              <a:gd name="T86" fmla="*/ 968 w 1750"/>
              <a:gd name="T87" fmla="*/ 107 h 672"/>
              <a:gd name="T88" fmla="*/ 921 w 1750"/>
              <a:gd name="T89" fmla="*/ 97 h 672"/>
              <a:gd name="T90" fmla="*/ 856 w 1750"/>
              <a:gd name="T91" fmla="*/ 118 h 672"/>
              <a:gd name="T92" fmla="*/ 866 w 1750"/>
              <a:gd name="T93" fmla="*/ 126 h 672"/>
              <a:gd name="T94" fmla="*/ 856 w 1750"/>
              <a:gd name="T95" fmla="*/ 142 h 672"/>
              <a:gd name="T96" fmla="*/ 862 w 1750"/>
              <a:gd name="T97" fmla="*/ 153 h 672"/>
              <a:gd name="T98" fmla="*/ 883 w 1750"/>
              <a:gd name="T99" fmla="*/ 151 h 672"/>
              <a:gd name="T100" fmla="*/ 916 w 1750"/>
              <a:gd name="T101" fmla="*/ 160 h 672"/>
              <a:gd name="T102" fmla="*/ 952 w 1750"/>
              <a:gd name="T103" fmla="*/ 170 h 672"/>
              <a:gd name="T104" fmla="*/ 622 w 1750"/>
              <a:gd name="T105" fmla="*/ 417 h 672"/>
              <a:gd name="T106" fmla="*/ 614 w 1750"/>
              <a:gd name="T107" fmla="*/ 377 h 672"/>
              <a:gd name="T108" fmla="*/ 665 w 1750"/>
              <a:gd name="T109" fmla="*/ 348 h 6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750" h="672">
                <a:moveTo>
                  <a:pt x="936" y="176"/>
                </a:moveTo>
                <a:lnTo>
                  <a:pt x="936" y="176"/>
                </a:lnTo>
                <a:lnTo>
                  <a:pt x="902" y="187"/>
                </a:lnTo>
                <a:lnTo>
                  <a:pt x="853" y="203"/>
                </a:lnTo>
                <a:lnTo>
                  <a:pt x="744" y="239"/>
                </a:lnTo>
                <a:lnTo>
                  <a:pt x="744" y="239"/>
                </a:lnTo>
                <a:lnTo>
                  <a:pt x="687" y="257"/>
                </a:lnTo>
                <a:lnTo>
                  <a:pt x="624" y="275"/>
                </a:lnTo>
                <a:lnTo>
                  <a:pt x="570" y="294"/>
                </a:lnTo>
                <a:lnTo>
                  <a:pt x="550" y="300"/>
                </a:lnTo>
                <a:lnTo>
                  <a:pt x="537" y="306"/>
                </a:lnTo>
                <a:lnTo>
                  <a:pt x="537" y="306"/>
                </a:lnTo>
                <a:lnTo>
                  <a:pt x="512" y="321"/>
                </a:lnTo>
                <a:lnTo>
                  <a:pt x="476" y="344"/>
                </a:lnTo>
                <a:lnTo>
                  <a:pt x="444" y="367"/>
                </a:lnTo>
                <a:lnTo>
                  <a:pt x="427" y="380"/>
                </a:lnTo>
                <a:lnTo>
                  <a:pt x="427" y="380"/>
                </a:lnTo>
                <a:lnTo>
                  <a:pt x="426" y="384"/>
                </a:lnTo>
                <a:lnTo>
                  <a:pt x="425" y="389"/>
                </a:lnTo>
                <a:lnTo>
                  <a:pt x="425" y="394"/>
                </a:lnTo>
                <a:lnTo>
                  <a:pt x="423" y="397"/>
                </a:lnTo>
                <a:lnTo>
                  <a:pt x="423" y="397"/>
                </a:lnTo>
                <a:lnTo>
                  <a:pt x="417" y="400"/>
                </a:lnTo>
                <a:lnTo>
                  <a:pt x="408" y="406"/>
                </a:lnTo>
                <a:lnTo>
                  <a:pt x="402" y="411"/>
                </a:lnTo>
                <a:lnTo>
                  <a:pt x="397" y="416"/>
                </a:lnTo>
                <a:lnTo>
                  <a:pt x="393" y="422"/>
                </a:lnTo>
                <a:lnTo>
                  <a:pt x="390" y="428"/>
                </a:lnTo>
                <a:lnTo>
                  <a:pt x="390" y="428"/>
                </a:lnTo>
                <a:lnTo>
                  <a:pt x="387" y="441"/>
                </a:lnTo>
                <a:lnTo>
                  <a:pt x="387" y="450"/>
                </a:lnTo>
                <a:lnTo>
                  <a:pt x="388" y="454"/>
                </a:lnTo>
                <a:lnTo>
                  <a:pt x="390" y="455"/>
                </a:lnTo>
                <a:lnTo>
                  <a:pt x="3" y="515"/>
                </a:lnTo>
                <a:lnTo>
                  <a:pt x="3" y="515"/>
                </a:lnTo>
                <a:lnTo>
                  <a:pt x="2" y="520"/>
                </a:lnTo>
                <a:lnTo>
                  <a:pt x="0" y="526"/>
                </a:lnTo>
                <a:lnTo>
                  <a:pt x="0" y="526"/>
                </a:lnTo>
                <a:lnTo>
                  <a:pt x="2" y="530"/>
                </a:lnTo>
                <a:lnTo>
                  <a:pt x="6" y="535"/>
                </a:lnTo>
                <a:lnTo>
                  <a:pt x="23" y="551"/>
                </a:lnTo>
                <a:lnTo>
                  <a:pt x="40" y="565"/>
                </a:lnTo>
                <a:lnTo>
                  <a:pt x="46" y="570"/>
                </a:lnTo>
                <a:lnTo>
                  <a:pt x="49" y="571"/>
                </a:lnTo>
                <a:lnTo>
                  <a:pt x="49" y="571"/>
                </a:lnTo>
                <a:lnTo>
                  <a:pt x="324" y="534"/>
                </a:lnTo>
                <a:lnTo>
                  <a:pt x="598" y="496"/>
                </a:lnTo>
                <a:lnTo>
                  <a:pt x="580" y="520"/>
                </a:lnTo>
                <a:lnTo>
                  <a:pt x="580" y="520"/>
                </a:lnTo>
                <a:lnTo>
                  <a:pt x="341" y="567"/>
                </a:lnTo>
                <a:lnTo>
                  <a:pt x="177" y="600"/>
                </a:lnTo>
                <a:lnTo>
                  <a:pt x="124" y="611"/>
                </a:lnTo>
                <a:lnTo>
                  <a:pt x="103" y="616"/>
                </a:lnTo>
                <a:lnTo>
                  <a:pt x="103" y="616"/>
                </a:lnTo>
                <a:lnTo>
                  <a:pt x="106" y="655"/>
                </a:lnTo>
                <a:lnTo>
                  <a:pt x="106" y="655"/>
                </a:lnTo>
                <a:lnTo>
                  <a:pt x="105" y="660"/>
                </a:lnTo>
                <a:lnTo>
                  <a:pt x="106" y="666"/>
                </a:lnTo>
                <a:lnTo>
                  <a:pt x="106" y="669"/>
                </a:lnTo>
                <a:lnTo>
                  <a:pt x="107" y="671"/>
                </a:lnTo>
                <a:lnTo>
                  <a:pt x="110" y="672"/>
                </a:lnTo>
                <a:lnTo>
                  <a:pt x="112" y="672"/>
                </a:lnTo>
                <a:lnTo>
                  <a:pt x="112" y="672"/>
                </a:lnTo>
                <a:lnTo>
                  <a:pt x="718" y="547"/>
                </a:lnTo>
                <a:lnTo>
                  <a:pt x="1142" y="458"/>
                </a:lnTo>
                <a:lnTo>
                  <a:pt x="1357" y="415"/>
                </a:lnTo>
                <a:lnTo>
                  <a:pt x="1357" y="415"/>
                </a:lnTo>
                <a:lnTo>
                  <a:pt x="1373" y="411"/>
                </a:lnTo>
                <a:lnTo>
                  <a:pt x="1385" y="407"/>
                </a:lnTo>
                <a:lnTo>
                  <a:pt x="1407" y="397"/>
                </a:lnTo>
                <a:lnTo>
                  <a:pt x="1421" y="391"/>
                </a:lnTo>
                <a:lnTo>
                  <a:pt x="1442" y="384"/>
                </a:lnTo>
                <a:lnTo>
                  <a:pt x="1471" y="376"/>
                </a:lnTo>
                <a:lnTo>
                  <a:pt x="1511" y="369"/>
                </a:lnTo>
                <a:lnTo>
                  <a:pt x="1511" y="369"/>
                </a:lnTo>
                <a:lnTo>
                  <a:pt x="1557" y="358"/>
                </a:lnTo>
                <a:lnTo>
                  <a:pt x="1598" y="347"/>
                </a:lnTo>
                <a:lnTo>
                  <a:pt x="1637" y="335"/>
                </a:lnTo>
                <a:lnTo>
                  <a:pt x="1670" y="323"/>
                </a:lnTo>
                <a:lnTo>
                  <a:pt x="1698" y="311"/>
                </a:lnTo>
                <a:lnTo>
                  <a:pt x="1719" y="300"/>
                </a:lnTo>
                <a:lnTo>
                  <a:pt x="1734" y="290"/>
                </a:lnTo>
                <a:lnTo>
                  <a:pt x="1739" y="286"/>
                </a:lnTo>
                <a:lnTo>
                  <a:pt x="1741" y="283"/>
                </a:lnTo>
                <a:lnTo>
                  <a:pt x="1741" y="283"/>
                </a:lnTo>
                <a:lnTo>
                  <a:pt x="1745" y="277"/>
                </a:lnTo>
                <a:lnTo>
                  <a:pt x="1747" y="271"/>
                </a:lnTo>
                <a:lnTo>
                  <a:pt x="1748" y="263"/>
                </a:lnTo>
                <a:lnTo>
                  <a:pt x="1750" y="256"/>
                </a:lnTo>
                <a:lnTo>
                  <a:pt x="1748" y="249"/>
                </a:lnTo>
                <a:lnTo>
                  <a:pt x="1747" y="244"/>
                </a:lnTo>
                <a:lnTo>
                  <a:pt x="1745" y="240"/>
                </a:lnTo>
                <a:lnTo>
                  <a:pt x="1741" y="239"/>
                </a:lnTo>
                <a:lnTo>
                  <a:pt x="1741" y="239"/>
                </a:lnTo>
                <a:lnTo>
                  <a:pt x="1735" y="239"/>
                </a:lnTo>
                <a:lnTo>
                  <a:pt x="1722" y="243"/>
                </a:lnTo>
                <a:lnTo>
                  <a:pt x="1685" y="254"/>
                </a:lnTo>
                <a:lnTo>
                  <a:pt x="1601" y="281"/>
                </a:lnTo>
                <a:lnTo>
                  <a:pt x="1601" y="281"/>
                </a:lnTo>
                <a:lnTo>
                  <a:pt x="1472" y="320"/>
                </a:lnTo>
                <a:lnTo>
                  <a:pt x="1398" y="342"/>
                </a:lnTo>
                <a:lnTo>
                  <a:pt x="1369" y="349"/>
                </a:lnTo>
                <a:lnTo>
                  <a:pt x="1347" y="354"/>
                </a:lnTo>
                <a:lnTo>
                  <a:pt x="1347" y="354"/>
                </a:lnTo>
                <a:lnTo>
                  <a:pt x="1317" y="360"/>
                </a:lnTo>
                <a:lnTo>
                  <a:pt x="1291" y="364"/>
                </a:lnTo>
                <a:lnTo>
                  <a:pt x="1267" y="366"/>
                </a:lnTo>
                <a:lnTo>
                  <a:pt x="1267" y="366"/>
                </a:lnTo>
                <a:lnTo>
                  <a:pt x="1276" y="364"/>
                </a:lnTo>
                <a:lnTo>
                  <a:pt x="1294" y="358"/>
                </a:lnTo>
                <a:lnTo>
                  <a:pt x="1304" y="353"/>
                </a:lnTo>
                <a:lnTo>
                  <a:pt x="1314" y="348"/>
                </a:lnTo>
                <a:lnTo>
                  <a:pt x="1322" y="342"/>
                </a:lnTo>
                <a:lnTo>
                  <a:pt x="1325" y="338"/>
                </a:lnTo>
                <a:lnTo>
                  <a:pt x="1328" y="335"/>
                </a:lnTo>
                <a:lnTo>
                  <a:pt x="1328" y="335"/>
                </a:lnTo>
                <a:lnTo>
                  <a:pt x="1329" y="331"/>
                </a:lnTo>
                <a:lnTo>
                  <a:pt x="1329" y="326"/>
                </a:lnTo>
                <a:lnTo>
                  <a:pt x="1329" y="323"/>
                </a:lnTo>
                <a:lnTo>
                  <a:pt x="1328" y="319"/>
                </a:lnTo>
                <a:lnTo>
                  <a:pt x="1324" y="312"/>
                </a:lnTo>
                <a:lnTo>
                  <a:pt x="1319" y="304"/>
                </a:lnTo>
                <a:lnTo>
                  <a:pt x="1313" y="298"/>
                </a:lnTo>
                <a:lnTo>
                  <a:pt x="1308" y="294"/>
                </a:lnTo>
                <a:lnTo>
                  <a:pt x="1304" y="290"/>
                </a:lnTo>
                <a:lnTo>
                  <a:pt x="1304" y="290"/>
                </a:lnTo>
                <a:lnTo>
                  <a:pt x="1271" y="297"/>
                </a:lnTo>
                <a:lnTo>
                  <a:pt x="1243" y="304"/>
                </a:lnTo>
                <a:lnTo>
                  <a:pt x="1217" y="312"/>
                </a:lnTo>
                <a:lnTo>
                  <a:pt x="1217" y="312"/>
                </a:lnTo>
                <a:lnTo>
                  <a:pt x="1192" y="319"/>
                </a:lnTo>
                <a:lnTo>
                  <a:pt x="1141" y="330"/>
                </a:lnTo>
                <a:lnTo>
                  <a:pt x="999" y="359"/>
                </a:lnTo>
                <a:lnTo>
                  <a:pt x="802" y="397"/>
                </a:lnTo>
                <a:lnTo>
                  <a:pt x="802" y="397"/>
                </a:lnTo>
                <a:lnTo>
                  <a:pt x="830" y="384"/>
                </a:lnTo>
                <a:lnTo>
                  <a:pt x="855" y="375"/>
                </a:lnTo>
                <a:lnTo>
                  <a:pt x="867" y="371"/>
                </a:lnTo>
                <a:lnTo>
                  <a:pt x="878" y="369"/>
                </a:lnTo>
                <a:lnTo>
                  <a:pt x="878" y="369"/>
                </a:lnTo>
                <a:lnTo>
                  <a:pt x="897" y="365"/>
                </a:lnTo>
                <a:lnTo>
                  <a:pt x="917" y="360"/>
                </a:lnTo>
                <a:lnTo>
                  <a:pt x="937" y="354"/>
                </a:lnTo>
                <a:lnTo>
                  <a:pt x="961" y="346"/>
                </a:lnTo>
                <a:lnTo>
                  <a:pt x="961" y="346"/>
                </a:lnTo>
                <a:lnTo>
                  <a:pt x="988" y="331"/>
                </a:lnTo>
                <a:lnTo>
                  <a:pt x="1020" y="314"/>
                </a:lnTo>
                <a:lnTo>
                  <a:pt x="1051" y="298"/>
                </a:lnTo>
                <a:lnTo>
                  <a:pt x="1065" y="294"/>
                </a:lnTo>
                <a:lnTo>
                  <a:pt x="1077" y="290"/>
                </a:lnTo>
                <a:lnTo>
                  <a:pt x="1077" y="290"/>
                </a:lnTo>
                <a:lnTo>
                  <a:pt x="1100" y="284"/>
                </a:lnTo>
                <a:lnTo>
                  <a:pt x="1124" y="278"/>
                </a:lnTo>
                <a:lnTo>
                  <a:pt x="1142" y="272"/>
                </a:lnTo>
                <a:lnTo>
                  <a:pt x="1151" y="268"/>
                </a:lnTo>
                <a:lnTo>
                  <a:pt x="1151" y="268"/>
                </a:lnTo>
                <a:lnTo>
                  <a:pt x="1157" y="266"/>
                </a:lnTo>
                <a:lnTo>
                  <a:pt x="1171" y="264"/>
                </a:lnTo>
                <a:lnTo>
                  <a:pt x="1196" y="263"/>
                </a:lnTo>
                <a:lnTo>
                  <a:pt x="1196" y="263"/>
                </a:lnTo>
                <a:lnTo>
                  <a:pt x="1215" y="261"/>
                </a:lnTo>
                <a:lnTo>
                  <a:pt x="1247" y="256"/>
                </a:lnTo>
                <a:lnTo>
                  <a:pt x="1247" y="256"/>
                </a:lnTo>
                <a:lnTo>
                  <a:pt x="1276" y="251"/>
                </a:lnTo>
                <a:lnTo>
                  <a:pt x="1319" y="243"/>
                </a:lnTo>
                <a:lnTo>
                  <a:pt x="1364" y="232"/>
                </a:lnTo>
                <a:lnTo>
                  <a:pt x="1382" y="227"/>
                </a:lnTo>
                <a:lnTo>
                  <a:pt x="1394" y="223"/>
                </a:lnTo>
                <a:lnTo>
                  <a:pt x="1394" y="223"/>
                </a:lnTo>
                <a:lnTo>
                  <a:pt x="1436" y="207"/>
                </a:lnTo>
                <a:lnTo>
                  <a:pt x="1462" y="197"/>
                </a:lnTo>
                <a:lnTo>
                  <a:pt x="1462" y="197"/>
                </a:lnTo>
                <a:lnTo>
                  <a:pt x="1511" y="174"/>
                </a:lnTo>
                <a:lnTo>
                  <a:pt x="1511" y="174"/>
                </a:lnTo>
                <a:lnTo>
                  <a:pt x="1521" y="178"/>
                </a:lnTo>
                <a:lnTo>
                  <a:pt x="1527" y="184"/>
                </a:lnTo>
                <a:lnTo>
                  <a:pt x="1528" y="187"/>
                </a:lnTo>
                <a:lnTo>
                  <a:pt x="1529" y="189"/>
                </a:lnTo>
                <a:lnTo>
                  <a:pt x="1529" y="189"/>
                </a:lnTo>
                <a:lnTo>
                  <a:pt x="1530" y="197"/>
                </a:lnTo>
                <a:lnTo>
                  <a:pt x="1533" y="206"/>
                </a:lnTo>
                <a:lnTo>
                  <a:pt x="1535" y="210"/>
                </a:lnTo>
                <a:lnTo>
                  <a:pt x="1539" y="215"/>
                </a:lnTo>
                <a:lnTo>
                  <a:pt x="1542" y="217"/>
                </a:lnTo>
                <a:lnTo>
                  <a:pt x="1547" y="218"/>
                </a:lnTo>
                <a:lnTo>
                  <a:pt x="1547" y="218"/>
                </a:lnTo>
                <a:lnTo>
                  <a:pt x="1556" y="218"/>
                </a:lnTo>
                <a:lnTo>
                  <a:pt x="1563" y="218"/>
                </a:lnTo>
                <a:lnTo>
                  <a:pt x="1570" y="217"/>
                </a:lnTo>
                <a:lnTo>
                  <a:pt x="1579" y="214"/>
                </a:lnTo>
                <a:lnTo>
                  <a:pt x="1579" y="214"/>
                </a:lnTo>
                <a:lnTo>
                  <a:pt x="1593" y="209"/>
                </a:lnTo>
                <a:lnTo>
                  <a:pt x="1601" y="207"/>
                </a:lnTo>
                <a:lnTo>
                  <a:pt x="1601" y="207"/>
                </a:lnTo>
                <a:lnTo>
                  <a:pt x="1607" y="206"/>
                </a:lnTo>
                <a:lnTo>
                  <a:pt x="1625" y="203"/>
                </a:lnTo>
                <a:lnTo>
                  <a:pt x="1625" y="203"/>
                </a:lnTo>
                <a:lnTo>
                  <a:pt x="1638" y="199"/>
                </a:lnTo>
                <a:lnTo>
                  <a:pt x="1648" y="195"/>
                </a:lnTo>
                <a:lnTo>
                  <a:pt x="1658" y="191"/>
                </a:lnTo>
                <a:lnTo>
                  <a:pt x="1666" y="182"/>
                </a:lnTo>
                <a:lnTo>
                  <a:pt x="1666" y="182"/>
                </a:lnTo>
                <a:lnTo>
                  <a:pt x="1676" y="169"/>
                </a:lnTo>
                <a:lnTo>
                  <a:pt x="1679" y="165"/>
                </a:lnTo>
                <a:lnTo>
                  <a:pt x="1679" y="165"/>
                </a:lnTo>
                <a:lnTo>
                  <a:pt x="1688" y="149"/>
                </a:lnTo>
                <a:lnTo>
                  <a:pt x="1688" y="149"/>
                </a:lnTo>
                <a:lnTo>
                  <a:pt x="1689" y="144"/>
                </a:lnTo>
                <a:lnTo>
                  <a:pt x="1690" y="135"/>
                </a:lnTo>
                <a:lnTo>
                  <a:pt x="1693" y="107"/>
                </a:lnTo>
                <a:lnTo>
                  <a:pt x="1694" y="91"/>
                </a:lnTo>
                <a:lnTo>
                  <a:pt x="1694" y="77"/>
                </a:lnTo>
                <a:lnTo>
                  <a:pt x="1693" y="62"/>
                </a:lnTo>
                <a:lnTo>
                  <a:pt x="1690" y="51"/>
                </a:lnTo>
                <a:lnTo>
                  <a:pt x="1690" y="51"/>
                </a:lnTo>
                <a:lnTo>
                  <a:pt x="1687" y="41"/>
                </a:lnTo>
                <a:lnTo>
                  <a:pt x="1683" y="33"/>
                </a:lnTo>
                <a:lnTo>
                  <a:pt x="1678" y="26"/>
                </a:lnTo>
                <a:lnTo>
                  <a:pt x="1673" y="18"/>
                </a:lnTo>
                <a:lnTo>
                  <a:pt x="1666" y="12"/>
                </a:lnTo>
                <a:lnTo>
                  <a:pt x="1658" y="7"/>
                </a:lnTo>
                <a:lnTo>
                  <a:pt x="1647" y="4"/>
                </a:lnTo>
                <a:lnTo>
                  <a:pt x="1635" y="1"/>
                </a:lnTo>
                <a:lnTo>
                  <a:pt x="1635" y="1"/>
                </a:lnTo>
                <a:lnTo>
                  <a:pt x="1620" y="0"/>
                </a:lnTo>
                <a:lnTo>
                  <a:pt x="1607" y="1"/>
                </a:lnTo>
                <a:lnTo>
                  <a:pt x="1593" y="4"/>
                </a:lnTo>
                <a:lnTo>
                  <a:pt x="1580" y="7"/>
                </a:lnTo>
                <a:lnTo>
                  <a:pt x="1568" y="12"/>
                </a:lnTo>
                <a:lnTo>
                  <a:pt x="1557" y="16"/>
                </a:lnTo>
                <a:lnTo>
                  <a:pt x="1542" y="24"/>
                </a:lnTo>
                <a:lnTo>
                  <a:pt x="1542" y="24"/>
                </a:lnTo>
                <a:lnTo>
                  <a:pt x="1523" y="37"/>
                </a:lnTo>
                <a:lnTo>
                  <a:pt x="1516" y="43"/>
                </a:lnTo>
                <a:lnTo>
                  <a:pt x="1511" y="46"/>
                </a:lnTo>
                <a:lnTo>
                  <a:pt x="1511" y="46"/>
                </a:lnTo>
                <a:lnTo>
                  <a:pt x="1510" y="50"/>
                </a:lnTo>
                <a:lnTo>
                  <a:pt x="1508" y="56"/>
                </a:lnTo>
                <a:lnTo>
                  <a:pt x="1507" y="64"/>
                </a:lnTo>
                <a:lnTo>
                  <a:pt x="1495" y="68"/>
                </a:lnTo>
                <a:lnTo>
                  <a:pt x="1495" y="68"/>
                </a:lnTo>
                <a:lnTo>
                  <a:pt x="1481" y="64"/>
                </a:lnTo>
                <a:lnTo>
                  <a:pt x="1465" y="61"/>
                </a:lnTo>
                <a:lnTo>
                  <a:pt x="1443" y="57"/>
                </a:lnTo>
                <a:lnTo>
                  <a:pt x="1419" y="55"/>
                </a:lnTo>
                <a:lnTo>
                  <a:pt x="1391" y="52"/>
                </a:lnTo>
                <a:lnTo>
                  <a:pt x="1363" y="52"/>
                </a:lnTo>
                <a:lnTo>
                  <a:pt x="1348" y="54"/>
                </a:lnTo>
                <a:lnTo>
                  <a:pt x="1334" y="55"/>
                </a:lnTo>
                <a:lnTo>
                  <a:pt x="1334" y="55"/>
                </a:lnTo>
                <a:lnTo>
                  <a:pt x="1306" y="60"/>
                </a:lnTo>
                <a:lnTo>
                  <a:pt x="1279" y="66"/>
                </a:lnTo>
                <a:lnTo>
                  <a:pt x="1233" y="78"/>
                </a:lnTo>
                <a:lnTo>
                  <a:pt x="1201" y="87"/>
                </a:lnTo>
                <a:lnTo>
                  <a:pt x="1188" y="91"/>
                </a:lnTo>
                <a:lnTo>
                  <a:pt x="1188" y="91"/>
                </a:lnTo>
                <a:lnTo>
                  <a:pt x="1136" y="97"/>
                </a:lnTo>
                <a:lnTo>
                  <a:pt x="1087" y="102"/>
                </a:lnTo>
                <a:lnTo>
                  <a:pt x="1061" y="103"/>
                </a:lnTo>
                <a:lnTo>
                  <a:pt x="1037" y="104"/>
                </a:lnTo>
                <a:lnTo>
                  <a:pt x="1037" y="104"/>
                </a:lnTo>
                <a:lnTo>
                  <a:pt x="979" y="106"/>
                </a:lnTo>
                <a:lnTo>
                  <a:pt x="968" y="107"/>
                </a:lnTo>
                <a:lnTo>
                  <a:pt x="968" y="107"/>
                </a:lnTo>
                <a:lnTo>
                  <a:pt x="963" y="104"/>
                </a:lnTo>
                <a:lnTo>
                  <a:pt x="953" y="101"/>
                </a:lnTo>
                <a:lnTo>
                  <a:pt x="939" y="98"/>
                </a:lnTo>
                <a:lnTo>
                  <a:pt x="929" y="97"/>
                </a:lnTo>
                <a:lnTo>
                  <a:pt x="921" y="97"/>
                </a:lnTo>
                <a:lnTo>
                  <a:pt x="921" y="97"/>
                </a:lnTo>
                <a:lnTo>
                  <a:pt x="889" y="101"/>
                </a:lnTo>
                <a:lnTo>
                  <a:pt x="878" y="103"/>
                </a:lnTo>
                <a:lnTo>
                  <a:pt x="871" y="107"/>
                </a:lnTo>
                <a:lnTo>
                  <a:pt x="871" y="107"/>
                </a:lnTo>
                <a:lnTo>
                  <a:pt x="860" y="114"/>
                </a:lnTo>
                <a:lnTo>
                  <a:pt x="856" y="118"/>
                </a:lnTo>
                <a:lnTo>
                  <a:pt x="856" y="119"/>
                </a:lnTo>
                <a:lnTo>
                  <a:pt x="857" y="120"/>
                </a:lnTo>
                <a:lnTo>
                  <a:pt x="857" y="120"/>
                </a:lnTo>
                <a:lnTo>
                  <a:pt x="864" y="124"/>
                </a:lnTo>
                <a:lnTo>
                  <a:pt x="866" y="126"/>
                </a:lnTo>
                <a:lnTo>
                  <a:pt x="866" y="126"/>
                </a:lnTo>
                <a:lnTo>
                  <a:pt x="861" y="130"/>
                </a:lnTo>
                <a:lnTo>
                  <a:pt x="857" y="132"/>
                </a:lnTo>
                <a:lnTo>
                  <a:pt x="856" y="135"/>
                </a:lnTo>
                <a:lnTo>
                  <a:pt x="855" y="138"/>
                </a:lnTo>
                <a:lnTo>
                  <a:pt x="855" y="138"/>
                </a:lnTo>
                <a:lnTo>
                  <a:pt x="856" y="142"/>
                </a:lnTo>
                <a:lnTo>
                  <a:pt x="859" y="146"/>
                </a:lnTo>
                <a:lnTo>
                  <a:pt x="862" y="147"/>
                </a:lnTo>
                <a:lnTo>
                  <a:pt x="862" y="147"/>
                </a:lnTo>
                <a:lnTo>
                  <a:pt x="861" y="149"/>
                </a:lnTo>
                <a:lnTo>
                  <a:pt x="861" y="152"/>
                </a:lnTo>
                <a:lnTo>
                  <a:pt x="862" y="153"/>
                </a:lnTo>
                <a:lnTo>
                  <a:pt x="862" y="153"/>
                </a:lnTo>
                <a:lnTo>
                  <a:pt x="872" y="155"/>
                </a:lnTo>
                <a:lnTo>
                  <a:pt x="879" y="155"/>
                </a:lnTo>
                <a:lnTo>
                  <a:pt x="879" y="155"/>
                </a:lnTo>
                <a:lnTo>
                  <a:pt x="881" y="154"/>
                </a:lnTo>
                <a:lnTo>
                  <a:pt x="883" y="151"/>
                </a:lnTo>
                <a:lnTo>
                  <a:pt x="885" y="149"/>
                </a:lnTo>
                <a:lnTo>
                  <a:pt x="889" y="149"/>
                </a:lnTo>
                <a:lnTo>
                  <a:pt x="894" y="151"/>
                </a:lnTo>
                <a:lnTo>
                  <a:pt x="900" y="153"/>
                </a:lnTo>
                <a:lnTo>
                  <a:pt x="900" y="153"/>
                </a:lnTo>
                <a:lnTo>
                  <a:pt x="916" y="160"/>
                </a:lnTo>
                <a:lnTo>
                  <a:pt x="929" y="165"/>
                </a:lnTo>
                <a:lnTo>
                  <a:pt x="945" y="169"/>
                </a:lnTo>
                <a:lnTo>
                  <a:pt x="945" y="169"/>
                </a:lnTo>
                <a:lnTo>
                  <a:pt x="948" y="169"/>
                </a:lnTo>
                <a:lnTo>
                  <a:pt x="952" y="169"/>
                </a:lnTo>
                <a:lnTo>
                  <a:pt x="952" y="170"/>
                </a:lnTo>
                <a:lnTo>
                  <a:pt x="951" y="171"/>
                </a:lnTo>
                <a:lnTo>
                  <a:pt x="936" y="176"/>
                </a:lnTo>
                <a:lnTo>
                  <a:pt x="936" y="176"/>
                </a:lnTo>
                <a:close/>
                <a:moveTo>
                  <a:pt x="665" y="348"/>
                </a:moveTo>
                <a:lnTo>
                  <a:pt x="665" y="348"/>
                </a:lnTo>
                <a:lnTo>
                  <a:pt x="622" y="417"/>
                </a:lnTo>
                <a:lnTo>
                  <a:pt x="542" y="428"/>
                </a:lnTo>
                <a:lnTo>
                  <a:pt x="542" y="412"/>
                </a:lnTo>
                <a:lnTo>
                  <a:pt x="542" y="412"/>
                </a:lnTo>
                <a:lnTo>
                  <a:pt x="571" y="399"/>
                </a:lnTo>
                <a:lnTo>
                  <a:pt x="614" y="377"/>
                </a:lnTo>
                <a:lnTo>
                  <a:pt x="614" y="377"/>
                </a:lnTo>
                <a:lnTo>
                  <a:pt x="647" y="357"/>
                </a:lnTo>
                <a:lnTo>
                  <a:pt x="660" y="349"/>
                </a:lnTo>
                <a:lnTo>
                  <a:pt x="665" y="348"/>
                </a:lnTo>
                <a:lnTo>
                  <a:pt x="665" y="347"/>
                </a:lnTo>
                <a:lnTo>
                  <a:pt x="665" y="348"/>
                </a:lnTo>
                <a:lnTo>
                  <a:pt x="665" y="34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9">
            <a:extLst>
              <a:ext uri="{FF2B5EF4-FFF2-40B4-BE49-F238E27FC236}">
                <a16:creationId xmlns:a16="http://schemas.microsoft.com/office/drawing/2014/main" id="{42B23B12-3002-4634-9CD9-5E80ACB2F534}"/>
              </a:ext>
            </a:extLst>
          </p:cNvPr>
          <p:cNvSpPr>
            <a:spLocks/>
          </p:cNvSpPr>
          <p:nvPr/>
        </p:nvSpPr>
        <p:spPr bwMode="auto">
          <a:xfrm>
            <a:off x="4113864" y="4830441"/>
            <a:ext cx="1582429" cy="1226471"/>
          </a:xfrm>
          <a:custGeom>
            <a:avLst/>
            <a:gdLst>
              <a:gd name="T0" fmla="*/ 1336 w 1796"/>
              <a:gd name="T1" fmla="*/ 142 h 1392"/>
              <a:gd name="T2" fmla="*/ 1247 w 1796"/>
              <a:gd name="T3" fmla="*/ 128 h 1392"/>
              <a:gd name="T4" fmla="*/ 1114 w 1796"/>
              <a:gd name="T5" fmla="*/ 185 h 1392"/>
              <a:gd name="T6" fmla="*/ 993 w 1796"/>
              <a:gd name="T7" fmla="*/ 236 h 1392"/>
              <a:gd name="T8" fmla="*/ 828 w 1796"/>
              <a:gd name="T9" fmla="*/ 302 h 1392"/>
              <a:gd name="T10" fmla="*/ 759 w 1796"/>
              <a:gd name="T11" fmla="*/ 313 h 1392"/>
              <a:gd name="T12" fmla="*/ 757 w 1796"/>
              <a:gd name="T13" fmla="*/ 363 h 1392"/>
              <a:gd name="T14" fmla="*/ 769 w 1796"/>
              <a:gd name="T15" fmla="*/ 375 h 1392"/>
              <a:gd name="T16" fmla="*/ 781 w 1796"/>
              <a:gd name="T17" fmla="*/ 416 h 1392"/>
              <a:gd name="T18" fmla="*/ 805 w 1796"/>
              <a:gd name="T19" fmla="*/ 411 h 1392"/>
              <a:gd name="T20" fmla="*/ 639 w 1796"/>
              <a:gd name="T21" fmla="*/ 722 h 1392"/>
              <a:gd name="T22" fmla="*/ 550 w 1796"/>
              <a:gd name="T23" fmla="*/ 838 h 1392"/>
              <a:gd name="T24" fmla="*/ 474 w 1796"/>
              <a:gd name="T25" fmla="*/ 1009 h 1392"/>
              <a:gd name="T26" fmla="*/ 450 w 1796"/>
              <a:gd name="T27" fmla="*/ 1030 h 1392"/>
              <a:gd name="T28" fmla="*/ 442 w 1796"/>
              <a:gd name="T29" fmla="*/ 1108 h 1392"/>
              <a:gd name="T30" fmla="*/ 82 w 1796"/>
              <a:gd name="T31" fmla="*/ 1294 h 1392"/>
              <a:gd name="T32" fmla="*/ 0 w 1796"/>
              <a:gd name="T33" fmla="*/ 1342 h 1392"/>
              <a:gd name="T34" fmla="*/ 213 w 1796"/>
              <a:gd name="T35" fmla="*/ 1276 h 1392"/>
              <a:gd name="T36" fmla="*/ 13 w 1796"/>
              <a:gd name="T37" fmla="*/ 1381 h 1392"/>
              <a:gd name="T38" fmla="*/ 60 w 1796"/>
              <a:gd name="T39" fmla="*/ 1391 h 1392"/>
              <a:gd name="T40" fmla="*/ 744 w 1796"/>
              <a:gd name="T41" fmla="*/ 1073 h 1392"/>
              <a:gd name="T42" fmla="*/ 1291 w 1796"/>
              <a:gd name="T43" fmla="*/ 879 h 1392"/>
              <a:gd name="T44" fmla="*/ 1648 w 1796"/>
              <a:gd name="T45" fmla="*/ 722 h 1392"/>
              <a:gd name="T46" fmla="*/ 1795 w 1796"/>
              <a:gd name="T47" fmla="*/ 627 h 1392"/>
              <a:gd name="T48" fmla="*/ 1655 w 1796"/>
              <a:gd name="T49" fmla="*/ 685 h 1392"/>
              <a:gd name="T50" fmla="*/ 1305 w 1796"/>
              <a:gd name="T51" fmla="*/ 842 h 1392"/>
              <a:gd name="T52" fmla="*/ 1545 w 1796"/>
              <a:gd name="T53" fmla="*/ 631 h 1392"/>
              <a:gd name="T54" fmla="*/ 1627 w 1796"/>
              <a:gd name="T55" fmla="*/ 557 h 1392"/>
              <a:gd name="T56" fmla="*/ 1632 w 1796"/>
              <a:gd name="T57" fmla="*/ 523 h 1392"/>
              <a:gd name="T58" fmla="*/ 1571 w 1796"/>
              <a:gd name="T59" fmla="*/ 571 h 1392"/>
              <a:gd name="T60" fmla="*/ 1056 w 1796"/>
              <a:gd name="T61" fmla="*/ 886 h 1392"/>
              <a:gd name="T62" fmla="*/ 780 w 1796"/>
              <a:gd name="T63" fmla="*/ 1009 h 1392"/>
              <a:gd name="T64" fmla="*/ 744 w 1796"/>
              <a:gd name="T65" fmla="*/ 1006 h 1392"/>
              <a:gd name="T66" fmla="*/ 701 w 1796"/>
              <a:gd name="T67" fmla="*/ 1004 h 1392"/>
              <a:gd name="T68" fmla="*/ 664 w 1796"/>
              <a:gd name="T69" fmla="*/ 992 h 1392"/>
              <a:gd name="T70" fmla="*/ 682 w 1796"/>
              <a:gd name="T71" fmla="*/ 863 h 1392"/>
              <a:gd name="T72" fmla="*/ 924 w 1796"/>
              <a:gd name="T73" fmla="*/ 617 h 1392"/>
              <a:gd name="T74" fmla="*/ 1047 w 1796"/>
              <a:gd name="T75" fmla="*/ 461 h 1392"/>
              <a:gd name="T76" fmla="*/ 1184 w 1796"/>
              <a:gd name="T77" fmla="*/ 365 h 1392"/>
              <a:gd name="T78" fmla="*/ 1291 w 1796"/>
              <a:gd name="T79" fmla="*/ 308 h 1392"/>
              <a:gd name="T80" fmla="*/ 1345 w 1796"/>
              <a:gd name="T81" fmla="*/ 257 h 1392"/>
              <a:gd name="T82" fmla="*/ 1399 w 1796"/>
              <a:gd name="T83" fmla="*/ 238 h 1392"/>
              <a:gd name="T84" fmla="*/ 1434 w 1796"/>
              <a:gd name="T85" fmla="*/ 267 h 1392"/>
              <a:gd name="T86" fmla="*/ 1471 w 1796"/>
              <a:gd name="T87" fmla="*/ 259 h 1392"/>
              <a:gd name="T88" fmla="*/ 1518 w 1796"/>
              <a:gd name="T89" fmla="*/ 244 h 1392"/>
              <a:gd name="T90" fmla="*/ 1559 w 1796"/>
              <a:gd name="T91" fmla="*/ 219 h 1392"/>
              <a:gd name="T92" fmla="*/ 1575 w 1796"/>
              <a:gd name="T93" fmla="*/ 193 h 1392"/>
              <a:gd name="T94" fmla="*/ 1590 w 1796"/>
              <a:gd name="T95" fmla="*/ 158 h 1392"/>
              <a:gd name="T96" fmla="*/ 1599 w 1796"/>
              <a:gd name="T97" fmla="*/ 126 h 1392"/>
              <a:gd name="T98" fmla="*/ 1593 w 1796"/>
              <a:gd name="T99" fmla="*/ 78 h 1392"/>
              <a:gd name="T100" fmla="*/ 1536 w 1796"/>
              <a:gd name="T101" fmla="*/ 26 h 1392"/>
              <a:gd name="T102" fmla="*/ 1462 w 1796"/>
              <a:gd name="T103" fmla="*/ 0 h 1392"/>
              <a:gd name="T104" fmla="*/ 1394 w 1796"/>
              <a:gd name="T105" fmla="*/ 43 h 1392"/>
              <a:gd name="T106" fmla="*/ 1376 w 1796"/>
              <a:gd name="T107" fmla="*/ 85 h 1392"/>
              <a:gd name="T108" fmla="*/ 1341 w 1796"/>
              <a:gd name="T109" fmla="*/ 108 h 1392"/>
              <a:gd name="T110" fmla="*/ 1365 w 1796"/>
              <a:gd name="T111" fmla="*/ 141 h 13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796" h="1392">
                <a:moveTo>
                  <a:pt x="1365" y="141"/>
                </a:moveTo>
                <a:lnTo>
                  <a:pt x="1365" y="141"/>
                </a:lnTo>
                <a:lnTo>
                  <a:pt x="1361" y="142"/>
                </a:lnTo>
                <a:lnTo>
                  <a:pt x="1353" y="143"/>
                </a:lnTo>
                <a:lnTo>
                  <a:pt x="1344" y="146"/>
                </a:lnTo>
                <a:lnTo>
                  <a:pt x="1344" y="146"/>
                </a:lnTo>
                <a:lnTo>
                  <a:pt x="1336" y="142"/>
                </a:lnTo>
                <a:lnTo>
                  <a:pt x="1328" y="139"/>
                </a:lnTo>
                <a:lnTo>
                  <a:pt x="1316" y="135"/>
                </a:lnTo>
                <a:lnTo>
                  <a:pt x="1302" y="131"/>
                </a:lnTo>
                <a:lnTo>
                  <a:pt x="1285" y="129"/>
                </a:lnTo>
                <a:lnTo>
                  <a:pt x="1267" y="128"/>
                </a:lnTo>
                <a:lnTo>
                  <a:pt x="1247" y="128"/>
                </a:lnTo>
                <a:lnTo>
                  <a:pt x="1247" y="128"/>
                </a:lnTo>
                <a:lnTo>
                  <a:pt x="1236" y="130"/>
                </a:lnTo>
                <a:lnTo>
                  <a:pt x="1225" y="133"/>
                </a:lnTo>
                <a:lnTo>
                  <a:pt x="1201" y="140"/>
                </a:lnTo>
                <a:lnTo>
                  <a:pt x="1177" y="151"/>
                </a:lnTo>
                <a:lnTo>
                  <a:pt x="1154" y="162"/>
                </a:lnTo>
                <a:lnTo>
                  <a:pt x="1133" y="174"/>
                </a:lnTo>
                <a:lnTo>
                  <a:pt x="1114" y="185"/>
                </a:lnTo>
                <a:lnTo>
                  <a:pt x="1093" y="199"/>
                </a:lnTo>
                <a:lnTo>
                  <a:pt x="1093" y="199"/>
                </a:lnTo>
                <a:lnTo>
                  <a:pt x="1085" y="204"/>
                </a:lnTo>
                <a:lnTo>
                  <a:pt x="1073" y="209"/>
                </a:lnTo>
                <a:lnTo>
                  <a:pt x="1044" y="219"/>
                </a:lnTo>
                <a:lnTo>
                  <a:pt x="1010" y="230"/>
                </a:lnTo>
                <a:lnTo>
                  <a:pt x="993" y="236"/>
                </a:lnTo>
                <a:lnTo>
                  <a:pt x="979" y="242"/>
                </a:lnTo>
                <a:lnTo>
                  <a:pt x="979" y="242"/>
                </a:lnTo>
                <a:lnTo>
                  <a:pt x="904" y="277"/>
                </a:lnTo>
                <a:lnTo>
                  <a:pt x="857" y="299"/>
                </a:lnTo>
                <a:lnTo>
                  <a:pt x="857" y="299"/>
                </a:lnTo>
                <a:lnTo>
                  <a:pt x="848" y="300"/>
                </a:lnTo>
                <a:lnTo>
                  <a:pt x="828" y="302"/>
                </a:lnTo>
                <a:lnTo>
                  <a:pt x="828" y="302"/>
                </a:lnTo>
                <a:lnTo>
                  <a:pt x="787" y="306"/>
                </a:lnTo>
                <a:lnTo>
                  <a:pt x="767" y="310"/>
                </a:lnTo>
                <a:lnTo>
                  <a:pt x="760" y="312"/>
                </a:lnTo>
                <a:lnTo>
                  <a:pt x="759" y="313"/>
                </a:lnTo>
                <a:lnTo>
                  <a:pt x="759" y="313"/>
                </a:lnTo>
                <a:lnTo>
                  <a:pt x="759" y="313"/>
                </a:lnTo>
                <a:lnTo>
                  <a:pt x="768" y="326"/>
                </a:lnTo>
                <a:lnTo>
                  <a:pt x="775" y="334"/>
                </a:lnTo>
                <a:lnTo>
                  <a:pt x="775" y="334"/>
                </a:lnTo>
                <a:lnTo>
                  <a:pt x="764" y="347"/>
                </a:lnTo>
                <a:lnTo>
                  <a:pt x="758" y="357"/>
                </a:lnTo>
                <a:lnTo>
                  <a:pt x="756" y="360"/>
                </a:lnTo>
                <a:lnTo>
                  <a:pt x="757" y="363"/>
                </a:lnTo>
                <a:lnTo>
                  <a:pt x="757" y="363"/>
                </a:lnTo>
                <a:lnTo>
                  <a:pt x="765" y="369"/>
                </a:lnTo>
                <a:lnTo>
                  <a:pt x="770" y="371"/>
                </a:lnTo>
                <a:lnTo>
                  <a:pt x="770" y="371"/>
                </a:lnTo>
                <a:lnTo>
                  <a:pt x="769" y="371"/>
                </a:lnTo>
                <a:lnTo>
                  <a:pt x="769" y="373"/>
                </a:lnTo>
                <a:lnTo>
                  <a:pt x="769" y="375"/>
                </a:lnTo>
                <a:lnTo>
                  <a:pt x="770" y="383"/>
                </a:lnTo>
                <a:lnTo>
                  <a:pt x="770" y="383"/>
                </a:lnTo>
                <a:lnTo>
                  <a:pt x="774" y="406"/>
                </a:lnTo>
                <a:lnTo>
                  <a:pt x="775" y="411"/>
                </a:lnTo>
                <a:lnTo>
                  <a:pt x="776" y="415"/>
                </a:lnTo>
                <a:lnTo>
                  <a:pt x="779" y="416"/>
                </a:lnTo>
                <a:lnTo>
                  <a:pt x="781" y="416"/>
                </a:lnTo>
                <a:lnTo>
                  <a:pt x="781" y="416"/>
                </a:lnTo>
                <a:lnTo>
                  <a:pt x="788" y="413"/>
                </a:lnTo>
                <a:lnTo>
                  <a:pt x="796" y="405"/>
                </a:lnTo>
                <a:lnTo>
                  <a:pt x="804" y="399"/>
                </a:lnTo>
                <a:lnTo>
                  <a:pt x="804" y="399"/>
                </a:lnTo>
                <a:lnTo>
                  <a:pt x="804" y="403"/>
                </a:lnTo>
                <a:lnTo>
                  <a:pt x="805" y="411"/>
                </a:lnTo>
                <a:lnTo>
                  <a:pt x="808" y="426"/>
                </a:lnTo>
                <a:lnTo>
                  <a:pt x="808" y="426"/>
                </a:lnTo>
                <a:lnTo>
                  <a:pt x="810" y="431"/>
                </a:lnTo>
                <a:lnTo>
                  <a:pt x="813" y="434"/>
                </a:lnTo>
                <a:lnTo>
                  <a:pt x="813" y="434"/>
                </a:lnTo>
                <a:lnTo>
                  <a:pt x="712" y="602"/>
                </a:lnTo>
                <a:lnTo>
                  <a:pt x="639" y="722"/>
                </a:lnTo>
                <a:lnTo>
                  <a:pt x="613" y="764"/>
                </a:lnTo>
                <a:lnTo>
                  <a:pt x="598" y="786"/>
                </a:lnTo>
                <a:lnTo>
                  <a:pt x="598" y="786"/>
                </a:lnTo>
                <a:lnTo>
                  <a:pt x="582" y="802"/>
                </a:lnTo>
                <a:lnTo>
                  <a:pt x="565" y="819"/>
                </a:lnTo>
                <a:lnTo>
                  <a:pt x="558" y="828"/>
                </a:lnTo>
                <a:lnTo>
                  <a:pt x="550" y="838"/>
                </a:lnTo>
                <a:lnTo>
                  <a:pt x="542" y="850"/>
                </a:lnTo>
                <a:lnTo>
                  <a:pt x="535" y="863"/>
                </a:lnTo>
                <a:lnTo>
                  <a:pt x="535" y="863"/>
                </a:lnTo>
                <a:lnTo>
                  <a:pt x="500" y="946"/>
                </a:lnTo>
                <a:lnTo>
                  <a:pt x="483" y="986"/>
                </a:lnTo>
                <a:lnTo>
                  <a:pt x="474" y="1009"/>
                </a:lnTo>
                <a:lnTo>
                  <a:pt x="474" y="1009"/>
                </a:lnTo>
                <a:lnTo>
                  <a:pt x="472" y="1013"/>
                </a:lnTo>
                <a:lnTo>
                  <a:pt x="470" y="1015"/>
                </a:lnTo>
                <a:lnTo>
                  <a:pt x="461" y="1017"/>
                </a:lnTo>
                <a:lnTo>
                  <a:pt x="457" y="1017"/>
                </a:lnTo>
                <a:lnTo>
                  <a:pt x="454" y="1020"/>
                </a:lnTo>
                <a:lnTo>
                  <a:pt x="451" y="1023"/>
                </a:lnTo>
                <a:lnTo>
                  <a:pt x="450" y="1030"/>
                </a:lnTo>
                <a:lnTo>
                  <a:pt x="450" y="1030"/>
                </a:lnTo>
                <a:lnTo>
                  <a:pt x="448" y="1046"/>
                </a:lnTo>
                <a:lnTo>
                  <a:pt x="445" y="1068"/>
                </a:lnTo>
                <a:lnTo>
                  <a:pt x="442" y="1089"/>
                </a:lnTo>
                <a:lnTo>
                  <a:pt x="440" y="1102"/>
                </a:lnTo>
                <a:lnTo>
                  <a:pt x="440" y="1102"/>
                </a:lnTo>
                <a:lnTo>
                  <a:pt x="442" y="1108"/>
                </a:lnTo>
                <a:lnTo>
                  <a:pt x="443" y="1113"/>
                </a:lnTo>
                <a:lnTo>
                  <a:pt x="448" y="1125"/>
                </a:lnTo>
                <a:lnTo>
                  <a:pt x="454" y="1139"/>
                </a:lnTo>
                <a:lnTo>
                  <a:pt x="459" y="1147"/>
                </a:lnTo>
                <a:lnTo>
                  <a:pt x="459" y="1147"/>
                </a:lnTo>
                <a:lnTo>
                  <a:pt x="237" y="1233"/>
                </a:lnTo>
                <a:lnTo>
                  <a:pt x="82" y="1294"/>
                </a:lnTo>
                <a:lnTo>
                  <a:pt x="31" y="1314"/>
                </a:lnTo>
                <a:lnTo>
                  <a:pt x="15" y="1320"/>
                </a:lnTo>
                <a:lnTo>
                  <a:pt x="9" y="1324"/>
                </a:lnTo>
                <a:lnTo>
                  <a:pt x="9" y="1324"/>
                </a:lnTo>
                <a:lnTo>
                  <a:pt x="5" y="1330"/>
                </a:lnTo>
                <a:lnTo>
                  <a:pt x="2" y="1335"/>
                </a:lnTo>
                <a:lnTo>
                  <a:pt x="0" y="1342"/>
                </a:lnTo>
                <a:lnTo>
                  <a:pt x="0" y="1342"/>
                </a:lnTo>
                <a:lnTo>
                  <a:pt x="131" y="1296"/>
                </a:lnTo>
                <a:lnTo>
                  <a:pt x="219" y="1266"/>
                </a:lnTo>
                <a:lnTo>
                  <a:pt x="246" y="1257"/>
                </a:lnTo>
                <a:lnTo>
                  <a:pt x="255" y="1255"/>
                </a:lnTo>
                <a:lnTo>
                  <a:pt x="255" y="1255"/>
                </a:lnTo>
                <a:lnTo>
                  <a:pt x="213" y="1276"/>
                </a:lnTo>
                <a:lnTo>
                  <a:pt x="129" y="1316"/>
                </a:lnTo>
                <a:lnTo>
                  <a:pt x="46" y="1356"/>
                </a:lnTo>
                <a:lnTo>
                  <a:pt x="21" y="1370"/>
                </a:lnTo>
                <a:lnTo>
                  <a:pt x="14" y="1375"/>
                </a:lnTo>
                <a:lnTo>
                  <a:pt x="11" y="1377"/>
                </a:lnTo>
                <a:lnTo>
                  <a:pt x="11" y="1377"/>
                </a:lnTo>
                <a:lnTo>
                  <a:pt x="13" y="1381"/>
                </a:lnTo>
                <a:lnTo>
                  <a:pt x="15" y="1383"/>
                </a:lnTo>
                <a:lnTo>
                  <a:pt x="22" y="1387"/>
                </a:lnTo>
                <a:lnTo>
                  <a:pt x="31" y="1391"/>
                </a:lnTo>
                <a:lnTo>
                  <a:pt x="31" y="1391"/>
                </a:lnTo>
                <a:lnTo>
                  <a:pt x="43" y="1392"/>
                </a:lnTo>
                <a:lnTo>
                  <a:pt x="54" y="1392"/>
                </a:lnTo>
                <a:lnTo>
                  <a:pt x="60" y="1391"/>
                </a:lnTo>
                <a:lnTo>
                  <a:pt x="65" y="1388"/>
                </a:lnTo>
                <a:lnTo>
                  <a:pt x="65" y="1388"/>
                </a:lnTo>
                <a:lnTo>
                  <a:pt x="166" y="1342"/>
                </a:lnTo>
                <a:lnTo>
                  <a:pt x="381" y="1243"/>
                </a:lnTo>
                <a:lnTo>
                  <a:pt x="607" y="1139"/>
                </a:lnTo>
                <a:lnTo>
                  <a:pt x="744" y="1073"/>
                </a:lnTo>
                <a:lnTo>
                  <a:pt x="744" y="1073"/>
                </a:lnTo>
                <a:lnTo>
                  <a:pt x="762" y="1066"/>
                </a:lnTo>
                <a:lnTo>
                  <a:pt x="786" y="1055"/>
                </a:lnTo>
                <a:lnTo>
                  <a:pt x="854" y="1030"/>
                </a:lnTo>
                <a:lnTo>
                  <a:pt x="937" y="1000"/>
                </a:lnTo>
                <a:lnTo>
                  <a:pt x="1031" y="968"/>
                </a:lnTo>
                <a:lnTo>
                  <a:pt x="1215" y="905"/>
                </a:lnTo>
                <a:lnTo>
                  <a:pt x="1291" y="879"/>
                </a:lnTo>
                <a:lnTo>
                  <a:pt x="1347" y="859"/>
                </a:lnTo>
                <a:lnTo>
                  <a:pt x="1347" y="859"/>
                </a:lnTo>
                <a:lnTo>
                  <a:pt x="1397" y="839"/>
                </a:lnTo>
                <a:lnTo>
                  <a:pt x="1456" y="814"/>
                </a:lnTo>
                <a:lnTo>
                  <a:pt x="1521" y="783"/>
                </a:lnTo>
                <a:lnTo>
                  <a:pt x="1586" y="753"/>
                </a:lnTo>
                <a:lnTo>
                  <a:pt x="1648" y="722"/>
                </a:lnTo>
                <a:lnTo>
                  <a:pt x="1700" y="694"/>
                </a:lnTo>
                <a:lnTo>
                  <a:pt x="1741" y="672"/>
                </a:lnTo>
                <a:lnTo>
                  <a:pt x="1754" y="662"/>
                </a:lnTo>
                <a:lnTo>
                  <a:pt x="1764" y="656"/>
                </a:lnTo>
                <a:lnTo>
                  <a:pt x="1764" y="656"/>
                </a:lnTo>
                <a:lnTo>
                  <a:pt x="1785" y="637"/>
                </a:lnTo>
                <a:lnTo>
                  <a:pt x="1795" y="627"/>
                </a:lnTo>
                <a:lnTo>
                  <a:pt x="1796" y="623"/>
                </a:lnTo>
                <a:lnTo>
                  <a:pt x="1795" y="622"/>
                </a:lnTo>
                <a:lnTo>
                  <a:pt x="1792" y="623"/>
                </a:lnTo>
                <a:lnTo>
                  <a:pt x="1786" y="625"/>
                </a:lnTo>
                <a:lnTo>
                  <a:pt x="1786" y="625"/>
                </a:lnTo>
                <a:lnTo>
                  <a:pt x="1742" y="644"/>
                </a:lnTo>
                <a:lnTo>
                  <a:pt x="1655" y="685"/>
                </a:lnTo>
                <a:lnTo>
                  <a:pt x="1558" y="731"/>
                </a:lnTo>
                <a:lnTo>
                  <a:pt x="1482" y="770"/>
                </a:lnTo>
                <a:lnTo>
                  <a:pt x="1482" y="770"/>
                </a:lnTo>
                <a:lnTo>
                  <a:pt x="1465" y="777"/>
                </a:lnTo>
                <a:lnTo>
                  <a:pt x="1442" y="788"/>
                </a:lnTo>
                <a:lnTo>
                  <a:pt x="1380" y="813"/>
                </a:lnTo>
                <a:lnTo>
                  <a:pt x="1305" y="842"/>
                </a:lnTo>
                <a:lnTo>
                  <a:pt x="1225" y="871"/>
                </a:lnTo>
                <a:lnTo>
                  <a:pt x="1084" y="922"/>
                </a:lnTo>
                <a:lnTo>
                  <a:pt x="1024" y="943"/>
                </a:lnTo>
                <a:lnTo>
                  <a:pt x="1024" y="943"/>
                </a:lnTo>
                <a:lnTo>
                  <a:pt x="1260" y="803"/>
                </a:lnTo>
                <a:lnTo>
                  <a:pt x="1437" y="697"/>
                </a:lnTo>
                <a:lnTo>
                  <a:pt x="1545" y="631"/>
                </a:lnTo>
                <a:lnTo>
                  <a:pt x="1545" y="631"/>
                </a:lnTo>
                <a:lnTo>
                  <a:pt x="1567" y="616"/>
                </a:lnTo>
                <a:lnTo>
                  <a:pt x="1584" y="603"/>
                </a:lnTo>
                <a:lnTo>
                  <a:pt x="1599" y="590"/>
                </a:lnTo>
                <a:lnTo>
                  <a:pt x="1611" y="577"/>
                </a:lnTo>
                <a:lnTo>
                  <a:pt x="1620" y="566"/>
                </a:lnTo>
                <a:lnTo>
                  <a:pt x="1627" y="557"/>
                </a:lnTo>
                <a:lnTo>
                  <a:pt x="1632" y="547"/>
                </a:lnTo>
                <a:lnTo>
                  <a:pt x="1636" y="540"/>
                </a:lnTo>
                <a:lnTo>
                  <a:pt x="1636" y="540"/>
                </a:lnTo>
                <a:lnTo>
                  <a:pt x="1638" y="533"/>
                </a:lnTo>
                <a:lnTo>
                  <a:pt x="1638" y="528"/>
                </a:lnTo>
                <a:lnTo>
                  <a:pt x="1636" y="524"/>
                </a:lnTo>
                <a:lnTo>
                  <a:pt x="1632" y="523"/>
                </a:lnTo>
                <a:lnTo>
                  <a:pt x="1627" y="525"/>
                </a:lnTo>
                <a:lnTo>
                  <a:pt x="1620" y="530"/>
                </a:lnTo>
                <a:lnTo>
                  <a:pt x="1610" y="537"/>
                </a:lnTo>
                <a:lnTo>
                  <a:pt x="1601" y="548"/>
                </a:lnTo>
                <a:lnTo>
                  <a:pt x="1601" y="548"/>
                </a:lnTo>
                <a:lnTo>
                  <a:pt x="1591" y="558"/>
                </a:lnTo>
                <a:lnTo>
                  <a:pt x="1571" y="571"/>
                </a:lnTo>
                <a:lnTo>
                  <a:pt x="1513" y="610"/>
                </a:lnTo>
                <a:lnTo>
                  <a:pt x="1434" y="659"/>
                </a:lnTo>
                <a:lnTo>
                  <a:pt x="1346" y="713"/>
                </a:lnTo>
                <a:lnTo>
                  <a:pt x="1176" y="815"/>
                </a:lnTo>
                <a:lnTo>
                  <a:pt x="1082" y="872"/>
                </a:lnTo>
                <a:lnTo>
                  <a:pt x="1082" y="872"/>
                </a:lnTo>
                <a:lnTo>
                  <a:pt x="1056" y="886"/>
                </a:lnTo>
                <a:lnTo>
                  <a:pt x="1016" y="906"/>
                </a:lnTo>
                <a:lnTo>
                  <a:pt x="917" y="953"/>
                </a:lnTo>
                <a:lnTo>
                  <a:pt x="824" y="996"/>
                </a:lnTo>
                <a:lnTo>
                  <a:pt x="784" y="1014"/>
                </a:lnTo>
                <a:lnTo>
                  <a:pt x="784" y="1014"/>
                </a:lnTo>
                <a:lnTo>
                  <a:pt x="782" y="1011"/>
                </a:lnTo>
                <a:lnTo>
                  <a:pt x="780" y="1009"/>
                </a:lnTo>
                <a:lnTo>
                  <a:pt x="775" y="1005"/>
                </a:lnTo>
                <a:lnTo>
                  <a:pt x="771" y="1005"/>
                </a:lnTo>
                <a:lnTo>
                  <a:pt x="768" y="1004"/>
                </a:lnTo>
                <a:lnTo>
                  <a:pt x="768" y="1004"/>
                </a:lnTo>
                <a:lnTo>
                  <a:pt x="753" y="1005"/>
                </a:lnTo>
                <a:lnTo>
                  <a:pt x="747" y="1005"/>
                </a:lnTo>
                <a:lnTo>
                  <a:pt x="744" y="1006"/>
                </a:lnTo>
                <a:lnTo>
                  <a:pt x="744" y="1006"/>
                </a:lnTo>
                <a:lnTo>
                  <a:pt x="733" y="1010"/>
                </a:lnTo>
                <a:lnTo>
                  <a:pt x="728" y="1011"/>
                </a:lnTo>
                <a:lnTo>
                  <a:pt x="728" y="1011"/>
                </a:lnTo>
                <a:lnTo>
                  <a:pt x="717" y="1008"/>
                </a:lnTo>
                <a:lnTo>
                  <a:pt x="707" y="1005"/>
                </a:lnTo>
                <a:lnTo>
                  <a:pt x="701" y="1004"/>
                </a:lnTo>
                <a:lnTo>
                  <a:pt x="701" y="1004"/>
                </a:lnTo>
                <a:lnTo>
                  <a:pt x="689" y="1004"/>
                </a:lnTo>
                <a:lnTo>
                  <a:pt x="683" y="1003"/>
                </a:lnTo>
                <a:lnTo>
                  <a:pt x="678" y="1000"/>
                </a:lnTo>
                <a:lnTo>
                  <a:pt x="678" y="1000"/>
                </a:lnTo>
                <a:lnTo>
                  <a:pt x="672" y="996"/>
                </a:lnTo>
                <a:lnTo>
                  <a:pt x="664" y="992"/>
                </a:lnTo>
                <a:lnTo>
                  <a:pt x="656" y="987"/>
                </a:lnTo>
                <a:lnTo>
                  <a:pt x="654" y="985"/>
                </a:lnTo>
                <a:lnTo>
                  <a:pt x="654" y="982"/>
                </a:lnTo>
                <a:lnTo>
                  <a:pt x="654" y="982"/>
                </a:lnTo>
                <a:lnTo>
                  <a:pt x="667" y="920"/>
                </a:lnTo>
                <a:lnTo>
                  <a:pt x="677" y="879"/>
                </a:lnTo>
                <a:lnTo>
                  <a:pt x="682" y="863"/>
                </a:lnTo>
                <a:lnTo>
                  <a:pt x="685" y="855"/>
                </a:lnTo>
                <a:lnTo>
                  <a:pt x="685" y="855"/>
                </a:lnTo>
                <a:lnTo>
                  <a:pt x="697" y="842"/>
                </a:lnTo>
                <a:lnTo>
                  <a:pt x="724" y="813"/>
                </a:lnTo>
                <a:lnTo>
                  <a:pt x="805" y="734"/>
                </a:lnTo>
                <a:lnTo>
                  <a:pt x="924" y="617"/>
                </a:lnTo>
                <a:lnTo>
                  <a:pt x="924" y="617"/>
                </a:lnTo>
                <a:lnTo>
                  <a:pt x="942" y="594"/>
                </a:lnTo>
                <a:lnTo>
                  <a:pt x="977" y="548"/>
                </a:lnTo>
                <a:lnTo>
                  <a:pt x="1011" y="502"/>
                </a:lnTo>
                <a:lnTo>
                  <a:pt x="1027" y="479"/>
                </a:lnTo>
                <a:lnTo>
                  <a:pt x="1027" y="479"/>
                </a:lnTo>
                <a:lnTo>
                  <a:pt x="1033" y="473"/>
                </a:lnTo>
                <a:lnTo>
                  <a:pt x="1047" y="461"/>
                </a:lnTo>
                <a:lnTo>
                  <a:pt x="1066" y="445"/>
                </a:lnTo>
                <a:lnTo>
                  <a:pt x="1089" y="426"/>
                </a:lnTo>
                <a:lnTo>
                  <a:pt x="1114" y="408"/>
                </a:lnTo>
                <a:lnTo>
                  <a:pt x="1140" y="390"/>
                </a:lnTo>
                <a:lnTo>
                  <a:pt x="1164" y="375"/>
                </a:lnTo>
                <a:lnTo>
                  <a:pt x="1175" y="369"/>
                </a:lnTo>
                <a:lnTo>
                  <a:pt x="1184" y="365"/>
                </a:lnTo>
                <a:lnTo>
                  <a:pt x="1184" y="365"/>
                </a:lnTo>
                <a:lnTo>
                  <a:pt x="1203" y="358"/>
                </a:lnTo>
                <a:lnTo>
                  <a:pt x="1222" y="350"/>
                </a:lnTo>
                <a:lnTo>
                  <a:pt x="1242" y="339"/>
                </a:lnTo>
                <a:lnTo>
                  <a:pt x="1260" y="329"/>
                </a:lnTo>
                <a:lnTo>
                  <a:pt x="1277" y="318"/>
                </a:lnTo>
                <a:lnTo>
                  <a:pt x="1291" y="308"/>
                </a:lnTo>
                <a:lnTo>
                  <a:pt x="1302" y="300"/>
                </a:lnTo>
                <a:lnTo>
                  <a:pt x="1310" y="294"/>
                </a:lnTo>
                <a:lnTo>
                  <a:pt x="1310" y="294"/>
                </a:lnTo>
                <a:lnTo>
                  <a:pt x="1328" y="274"/>
                </a:lnTo>
                <a:lnTo>
                  <a:pt x="1341" y="260"/>
                </a:lnTo>
                <a:lnTo>
                  <a:pt x="1341" y="260"/>
                </a:lnTo>
                <a:lnTo>
                  <a:pt x="1345" y="257"/>
                </a:lnTo>
                <a:lnTo>
                  <a:pt x="1350" y="255"/>
                </a:lnTo>
                <a:lnTo>
                  <a:pt x="1363" y="249"/>
                </a:lnTo>
                <a:lnTo>
                  <a:pt x="1384" y="240"/>
                </a:lnTo>
                <a:lnTo>
                  <a:pt x="1384" y="240"/>
                </a:lnTo>
                <a:lnTo>
                  <a:pt x="1388" y="239"/>
                </a:lnTo>
                <a:lnTo>
                  <a:pt x="1393" y="238"/>
                </a:lnTo>
                <a:lnTo>
                  <a:pt x="1399" y="238"/>
                </a:lnTo>
                <a:lnTo>
                  <a:pt x="1399" y="238"/>
                </a:lnTo>
                <a:lnTo>
                  <a:pt x="1402" y="243"/>
                </a:lnTo>
                <a:lnTo>
                  <a:pt x="1410" y="253"/>
                </a:lnTo>
                <a:lnTo>
                  <a:pt x="1415" y="259"/>
                </a:lnTo>
                <a:lnTo>
                  <a:pt x="1421" y="262"/>
                </a:lnTo>
                <a:lnTo>
                  <a:pt x="1428" y="266"/>
                </a:lnTo>
                <a:lnTo>
                  <a:pt x="1434" y="267"/>
                </a:lnTo>
                <a:lnTo>
                  <a:pt x="1434" y="267"/>
                </a:lnTo>
                <a:lnTo>
                  <a:pt x="1456" y="265"/>
                </a:lnTo>
                <a:lnTo>
                  <a:pt x="1462" y="263"/>
                </a:lnTo>
                <a:lnTo>
                  <a:pt x="1464" y="262"/>
                </a:lnTo>
                <a:lnTo>
                  <a:pt x="1464" y="262"/>
                </a:lnTo>
                <a:lnTo>
                  <a:pt x="1466" y="261"/>
                </a:lnTo>
                <a:lnTo>
                  <a:pt x="1471" y="259"/>
                </a:lnTo>
                <a:lnTo>
                  <a:pt x="1485" y="253"/>
                </a:lnTo>
                <a:lnTo>
                  <a:pt x="1506" y="244"/>
                </a:lnTo>
                <a:lnTo>
                  <a:pt x="1506" y="244"/>
                </a:lnTo>
                <a:lnTo>
                  <a:pt x="1507" y="245"/>
                </a:lnTo>
                <a:lnTo>
                  <a:pt x="1508" y="246"/>
                </a:lnTo>
                <a:lnTo>
                  <a:pt x="1511" y="246"/>
                </a:lnTo>
                <a:lnTo>
                  <a:pt x="1518" y="244"/>
                </a:lnTo>
                <a:lnTo>
                  <a:pt x="1518" y="244"/>
                </a:lnTo>
                <a:lnTo>
                  <a:pt x="1523" y="242"/>
                </a:lnTo>
                <a:lnTo>
                  <a:pt x="1524" y="240"/>
                </a:lnTo>
                <a:lnTo>
                  <a:pt x="1529" y="237"/>
                </a:lnTo>
                <a:lnTo>
                  <a:pt x="1542" y="228"/>
                </a:lnTo>
                <a:lnTo>
                  <a:pt x="1542" y="228"/>
                </a:lnTo>
                <a:lnTo>
                  <a:pt x="1559" y="219"/>
                </a:lnTo>
                <a:lnTo>
                  <a:pt x="1569" y="210"/>
                </a:lnTo>
                <a:lnTo>
                  <a:pt x="1573" y="206"/>
                </a:lnTo>
                <a:lnTo>
                  <a:pt x="1575" y="203"/>
                </a:lnTo>
                <a:lnTo>
                  <a:pt x="1576" y="200"/>
                </a:lnTo>
                <a:lnTo>
                  <a:pt x="1576" y="198"/>
                </a:lnTo>
                <a:lnTo>
                  <a:pt x="1576" y="198"/>
                </a:lnTo>
                <a:lnTo>
                  <a:pt x="1575" y="193"/>
                </a:lnTo>
                <a:lnTo>
                  <a:pt x="1574" y="188"/>
                </a:lnTo>
                <a:lnTo>
                  <a:pt x="1575" y="183"/>
                </a:lnTo>
                <a:lnTo>
                  <a:pt x="1578" y="175"/>
                </a:lnTo>
                <a:lnTo>
                  <a:pt x="1578" y="175"/>
                </a:lnTo>
                <a:lnTo>
                  <a:pt x="1582" y="168"/>
                </a:lnTo>
                <a:lnTo>
                  <a:pt x="1586" y="163"/>
                </a:lnTo>
                <a:lnTo>
                  <a:pt x="1590" y="158"/>
                </a:lnTo>
                <a:lnTo>
                  <a:pt x="1592" y="148"/>
                </a:lnTo>
                <a:lnTo>
                  <a:pt x="1592" y="148"/>
                </a:lnTo>
                <a:lnTo>
                  <a:pt x="1592" y="143"/>
                </a:lnTo>
                <a:lnTo>
                  <a:pt x="1594" y="140"/>
                </a:lnTo>
                <a:lnTo>
                  <a:pt x="1598" y="134"/>
                </a:lnTo>
                <a:lnTo>
                  <a:pt x="1599" y="131"/>
                </a:lnTo>
                <a:lnTo>
                  <a:pt x="1599" y="126"/>
                </a:lnTo>
                <a:lnTo>
                  <a:pt x="1599" y="120"/>
                </a:lnTo>
                <a:lnTo>
                  <a:pt x="1598" y="112"/>
                </a:lnTo>
                <a:lnTo>
                  <a:pt x="1598" y="112"/>
                </a:lnTo>
                <a:lnTo>
                  <a:pt x="1597" y="103"/>
                </a:lnTo>
                <a:lnTo>
                  <a:pt x="1596" y="95"/>
                </a:lnTo>
                <a:lnTo>
                  <a:pt x="1596" y="86"/>
                </a:lnTo>
                <a:lnTo>
                  <a:pt x="1593" y="78"/>
                </a:lnTo>
                <a:lnTo>
                  <a:pt x="1591" y="71"/>
                </a:lnTo>
                <a:lnTo>
                  <a:pt x="1586" y="62"/>
                </a:lnTo>
                <a:lnTo>
                  <a:pt x="1579" y="53"/>
                </a:lnTo>
                <a:lnTo>
                  <a:pt x="1567" y="43"/>
                </a:lnTo>
                <a:lnTo>
                  <a:pt x="1567" y="43"/>
                </a:lnTo>
                <a:lnTo>
                  <a:pt x="1552" y="34"/>
                </a:lnTo>
                <a:lnTo>
                  <a:pt x="1536" y="26"/>
                </a:lnTo>
                <a:lnTo>
                  <a:pt x="1519" y="19"/>
                </a:lnTo>
                <a:lnTo>
                  <a:pt x="1502" y="13"/>
                </a:lnTo>
                <a:lnTo>
                  <a:pt x="1476" y="4"/>
                </a:lnTo>
                <a:lnTo>
                  <a:pt x="1464" y="0"/>
                </a:lnTo>
                <a:lnTo>
                  <a:pt x="1464" y="0"/>
                </a:lnTo>
                <a:lnTo>
                  <a:pt x="1464" y="0"/>
                </a:lnTo>
                <a:lnTo>
                  <a:pt x="1462" y="0"/>
                </a:lnTo>
                <a:lnTo>
                  <a:pt x="1458" y="4"/>
                </a:lnTo>
                <a:lnTo>
                  <a:pt x="1450" y="10"/>
                </a:lnTo>
                <a:lnTo>
                  <a:pt x="1450" y="10"/>
                </a:lnTo>
                <a:lnTo>
                  <a:pt x="1439" y="15"/>
                </a:lnTo>
                <a:lnTo>
                  <a:pt x="1418" y="27"/>
                </a:lnTo>
                <a:lnTo>
                  <a:pt x="1405" y="36"/>
                </a:lnTo>
                <a:lnTo>
                  <a:pt x="1394" y="43"/>
                </a:lnTo>
                <a:lnTo>
                  <a:pt x="1386" y="51"/>
                </a:lnTo>
                <a:lnTo>
                  <a:pt x="1382" y="55"/>
                </a:lnTo>
                <a:lnTo>
                  <a:pt x="1381" y="59"/>
                </a:lnTo>
                <a:lnTo>
                  <a:pt x="1381" y="59"/>
                </a:lnTo>
                <a:lnTo>
                  <a:pt x="1377" y="72"/>
                </a:lnTo>
                <a:lnTo>
                  <a:pt x="1376" y="80"/>
                </a:lnTo>
                <a:lnTo>
                  <a:pt x="1376" y="85"/>
                </a:lnTo>
                <a:lnTo>
                  <a:pt x="1345" y="93"/>
                </a:lnTo>
                <a:lnTo>
                  <a:pt x="1358" y="101"/>
                </a:lnTo>
                <a:lnTo>
                  <a:pt x="1358" y="101"/>
                </a:lnTo>
                <a:lnTo>
                  <a:pt x="1351" y="105"/>
                </a:lnTo>
                <a:lnTo>
                  <a:pt x="1345" y="107"/>
                </a:lnTo>
                <a:lnTo>
                  <a:pt x="1341" y="108"/>
                </a:lnTo>
                <a:lnTo>
                  <a:pt x="1341" y="108"/>
                </a:lnTo>
                <a:lnTo>
                  <a:pt x="1340" y="108"/>
                </a:lnTo>
                <a:lnTo>
                  <a:pt x="1340" y="111"/>
                </a:lnTo>
                <a:lnTo>
                  <a:pt x="1342" y="117"/>
                </a:lnTo>
                <a:lnTo>
                  <a:pt x="1347" y="126"/>
                </a:lnTo>
                <a:lnTo>
                  <a:pt x="1336" y="128"/>
                </a:lnTo>
                <a:lnTo>
                  <a:pt x="1336" y="128"/>
                </a:lnTo>
                <a:lnTo>
                  <a:pt x="1365" y="141"/>
                </a:lnTo>
                <a:lnTo>
                  <a:pt x="1365" y="141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10">
            <a:extLst>
              <a:ext uri="{FF2B5EF4-FFF2-40B4-BE49-F238E27FC236}">
                <a16:creationId xmlns:a16="http://schemas.microsoft.com/office/drawing/2014/main" id="{5AEE0D7E-2478-4BB2-B1F1-0D8157DA9055}"/>
              </a:ext>
            </a:extLst>
          </p:cNvPr>
          <p:cNvSpPr>
            <a:spLocks/>
          </p:cNvSpPr>
          <p:nvPr/>
        </p:nvSpPr>
        <p:spPr bwMode="auto">
          <a:xfrm>
            <a:off x="2307484" y="2681634"/>
            <a:ext cx="1529970" cy="1732324"/>
          </a:xfrm>
          <a:custGeom>
            <a:avLst/>
            <a:gdLst>
              <a:gd name="T0" fmla="*/ 576 w 1429"/>
              <a:gd name="T1" fmla="*/ 205 h 1618"/>
              <a:gd name="T2" fmla="*/ 536 w 1429"/>
              <a:gd name="T3" fmla="*/ 246 h 1618"/>
              <a:gd name="T4" fmla="*/ 513 w 1429"/>
              <a:gd name="T5" fmla="*/ 342 h 1618"/>
              <a:gd name="T6" fmla="*/ 463 w 1429"/>
              <a:gd name="T7" fmla="*/ 528 h 1618"/>
              <a:gd name="T8" fmla="*/ 467 w 1429"/>
              <a:gd name="T9" fmla="*/ 565 h 1618"/>
              <a:gd name="T10" fmla="*/ 432 w 1429"/>
              <a:gd name="T11" fmla="*/ 635 h 1618"/>
              <a:gd name="T12" fmla="*/ 434 w 1429"/>
              <a:gd name="T13" fmla="*/ 696 h 1618"/>
              <a:gd name="T14" fmla="*/ 445 w 1429"/>
              <a:gd name="T15" fmla="*/ 661 h 1618"/>
              <a:gd name="T16" fmla="*/ 461 w 1429"/>
              <a:gd name="T17" fmla="*/ 665 h 1618"/>
              <a:gd name="T18" fmla="*/ 472 w 1429"/>
              <a:gd name="T19" fmla="*/ 668 h 1618"/>
              <a:gd name="T20" fmla="*/ 502 w 1429"/>
              <a:gd name="T21" fmla="*/ 620 h 1618"/>
              <a:gd name="T22" fmla="*/ 513 w 1429"/>
              <a:gd name="T23" fmla="*/ 583 h 1618"/>
              <a:gd name="T24" fmla="*/ 553 w 1429"/>
              <a:gd name="T25" fmla="*/ 489 h 1618"/>
              <a:gd name="T26" fmla="*/ 581 w 1429"/>
              <a:gd name="T27" fmla="*/ 496 h 1618"/>
              <a:gd name="T28" fmla="*/ 537 w 1429"/>
              <a:gd name="T29" fmla="*/ 632 h 1618"/>
              <a:gd name="T30" fmla="*/ 490 w 1429"/>
              <a:gd name="T31" fmla="*/ 737 h 1618"/>
              <a:gd name="T32" fmla="*/ 401 w 1429"/>
              <a:gd name="T33" fmla="*/ 925 h 1618"/>
              <a:gd name="T34" fmla="*/ 195 w 1429"/>
              <a:gd name="T35" fmla="*/ 860 h 1618"/>
              <a:gd name="T36" fmla="*/ 119 w 1429"/>
              <a:gd name="T37" fmla="*/ 701 h 1618"/>
              <a:gd name="T38" fmla="*/ 85 w 1429"/>
              <a:gd name="T39" fmla="*/ 631 h 1618"/>
              <a:gd name="T40" fmla="*/ 27 w 1429"/>
              <a:gd name="T41" fmla="*/ 603 h 1618"/>
              <a:gd name="T42" fmla="*/ 20 w 1429"/>
              <a:gd name="T43" fmla="*/ 649 h 1618"/>
              <a:gd name="T44" fmla="*/ 406 w 1429"/>
              <a:gd name="T45" fmla="*/ 1267 h 1618"/>
              <a:gd name="T46" fmla="*/ 416 w 1429"/>
              <a:gd name="T47" fmla="*/ 1232 h 1618"/>
              <a:gd name="T48" fmla="*/ 531 w 1429"/>
              <a:gd name="T49" fmla="*/ 983 h 1618"/>
              <a:gd name="T50" fmla="*/ 603 w 1429"/>
              <a:gd name="T51" fmla="*/ 826 h 1618"/>
              <a:gd name="T52" fmla="*/ 702 w 1429"/>
              <a:gd name="T53" fmla="*/ 705 h 1618"/>
              <a:gd name="T54" fmla="*/ 728 w 1429"/>
              <a:gd name="T55" fmla="*/ 700 h 1618"/>
              <a:gd name="T56" fmla="*/ 795 w 1429"/>
              <a:gd name="T57" fmla="*/ 856 h 1618"/>
              <a:gd name="T58" fmla="*/ 822 w 1429"/>
              <a:gd name="T59" fmla="*/ 954 h 1618"/>
              <a:gd name="T60" fmla="*/ 877 w 1429"/>
              <a:gd name="T61" fmla="*/ 1266 h 1618"/>
              <a:gd name="T62" fmla="*/ 881 w 1429"/>
              <a:gd name="T63" fmla="*/ 1303 h 1618"/>
              <a:gd name="T64" fmla="*/ 1066 w 1429"/>
              <a:gd name="T65" fmla="*/ 1228 h 1618"/>
              <a:gd name="T66" fmla="*/ 1392 w 1429"/>
              <a:gd name="T67" fmla="*/ 804 h 1618"/>
              <a:gd name="T68" fmla="*/ 1429 w 1429"/>
              <a:gd name="T69" fmla="*/ 698 h 1618"/>
              <a:gd name="T70" fmla="*/ 1408 w 1429"/>
              <a:gd name="T71" fmla="*/ 679 h 1618"/>
              <a:gd name="T72" fmla="*/ 1368 w 1429"/>
              <a:gd name="T73" fmla="*/ 701 h 1618"/>
              <a:gd name="T74" fmla="*/ 987 w 1429"/>
              <a:gd name="T75" fmla="*/ 1197 h 1618"/>
              <a:gd name="T76" fmla="*/ 968 w 1429"/>
              <a:gd name="T77" fmla="*/ 1111 h 1618"/>
              <a:gd name="T78" fmla="*/ 940 w 1429"/>
              <a:gd name="T79" fmla="*/ 839 h 1618"/>
              <a:gd name="T80" fmla="*/ 928 w 1429"/>
              <a:gd name="T81" fmla="*/ 737 h 1618"/>
              <a:gd name="T82" fmla="*/ 932 w 1429"/>
              <a:gd name="T83" fmla="*/ 634 h 1618"/>
              <a:gd name="T84" fmla="*/ 941 w 1429"/>
              <a:gd name="T85" fmla="*/ 643 h 1618"/>
              <a:gd name="T86" fmla="*/ 977 w 1429"/>
              <a:gd name="T87" fmla="*/ 646 h 1618"/>
              <a:gd name="T88" fmla="*/ 989 w 1429"/>
              <a:gd name="T89" fmla="*/ 671 h 1618"/>
              <a:gd name="T90" fmla="*/ 991 w 1429"/>
              <a:gd name="T91" fmla="*/ 629 h 1618"/>
              <a:gd name="T92" fmla="*/ 998 w 1429"/>
              <a:gd name="T93" fmla="*/ 641 h 1618"/>
              <a:gd name="T94" fmla="*/ 1000 w 1429"/>
              <a:gd name="T95" fmla="*/ 598 h 1618"/>
              <a:gd name="T96" fmla="*/ 977 w 1429"/>
              <a:gd name="T97" fmla="*/ 561 h 1618"/>
              <a:gd name="T98" fmla="*/ 978 w 1429"/>
              <a:gd name="T99" fmla="*/ 535 h 1618"/>
              <a:gd name="T100" fmla="*/ 980 w 1429"/>
              <a:gd name="T101" fmla="*/ 349 h 1618"/>
              <a:gd name="T102" fmla="*/ 952 w 1429"/>
              <a:gd name="T103" fmla="*/ 216 h 1618"/>
              <a:gd name="T104" fmla="*/ 901 w 1429"/>
              <a:gd name="T105" fmla="*/ 185 h 1618"/>
              <a:gd name="T106" fmla="*/ 861 w 1429"/>
              <a:gd name="T107" fmla="*/ 175 h 1618"/>
              <a:gd name="T108" fmla="*/ 862 w 1429"/>
              <a:gd name="T109" fmla="*/ 91 h 1618"/>
              <a:gd name="T110" fmla="*/ 832 w 1429"/>
              <a:gd name="T111" fmla="*/ 25 h 1618"/>
              <a:gd name="T112" fmla="*/ 784 w 1429"/>
              <a:gd name="T113" fmla="*/ 1 h 1618"/>
              <a:gd name="T114" fmla="*/ 713 w 1429"/>
              <a:gd name="T115" fmla="*/ 14 h 1618"/>
              <a:gd name="T116" fmla="*/ 683 w 1429"/>
              <a:gd name="T117" fmla="*/ 52 h 1618"/>
              <a:gd name="T118" fmla="*/ 661 w 1429"/>
              <a:gd name="T119" fmla="*/ 164 h 16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429" h="1618">
                <a:moveTo>
                  <a:pt x="661" y="164"/>
                </a:moveTo>
                <a:lnTo>
                  <a:pt x="661" y="164"/>
                </a:lnTo>
                <a:lnTo>
                  <a:pt x="646" y="170"/>
                </a:lnTo>
                <a:lnTo>
                  <a:pt x="612" y="186"/>
                </a:lnTo>
                <a:lnTo>
                  <a:pt x="594" y="195"/>
                </a:lnTo>
                <a:lnTo>
                  <a:pt x="576" y="205"/>
                </a:lnTo>
                <a:lnTo>
                  <a:pt x="561" y="215"/>
                </a:lnTo>
                <a:lnTo>
                  <a:pt x="557" y="220"/>
                </a:lnTo>
                <a:lnTo>
                  <a:pt x="553" y="223"/>
                </a:lnTo>
                <a:lnTo>
                  <a:pt x="553" y="223"/>
                </a:lnTo>
                <a:lnTo>
                  <a:pt x="543" y="237"/>
                </a:lnTo>
                <a:lnTo>
                  <a:pt x="536" y="246"/>
                </a:lnTo>
                <a:lnTo>
                  <a:pt x="532" y="255"/>
                </a:lnTo>
                <a:lnTo>
                  <a:pt x="531" y="265"/>
                </a:lnTo>
                <a:lnTo>
                  <a:pt x="531" y="265"/>
                </a:lnTo>
                <a:lnTo>
                  <a:pt x="530" y="273"/>
                </a:lnTo>
                <a:lnTo>
                  <a:pt x="525" y="291"/>
                </a:lnTo>
                <a:lnTo>
                  <a:pt x="513" y="342"/>
                </a:lnTo>
                <a:lnTo>
                  <a:pt x="498" y="394"/>
                </a:lnTo>
                <a:lnTo>
                  <a:pt x="489" y="427"/>
                </a:lnTo>
                <a:lnTo>
                  <a:pt x="489" y="427"/>
                </a:lnTo>
                <a:lnTo>
                  <a:pt x="480" y="452"/>
                </a:lnTo>
                <a:lnTo>
                  <a:pt x="471" y="492"/>
                </a:lnTo>
                <a:lnTo>
                  <a:pt x="463" y="528"/>
                </a:lnTo>
                <a:lnTo>
                  <a:pt x="460" y="546"/>
                </a:lnTo>
                <a:lnTo>
                  <a:pt x="460" y="546"/>
                </a:lnTo>
                <a:lnTo>
                  <a:pt x="461" y="551"/>
                </a:lnTo>
                <a:lnTo>
                  <a:pt x="463" y="557"/>
                </a:lnTo>
                <a:lnTo>
                  <a:pt x="467" y="565"/>
                </a:lnTo>
                <a:lnTo>
                  <a:pt x="467" y="565"/>
                </a:lnTo>
                <a:lnTo>
                  <a:pt x="457" y="577"/>
                </a:lnTo>
                <a:lnTo>
                  <a:pt x="447" y="592"/>
                </a:lnTo>
                <a:lnTo>
                  <a:pt x="438" y="610"/>
                </a:lnTo>
                <a:lnTo>
                  <a:pt x="438" y="610"/>
                </a:lnTo>
                <a:lnTo>
                  <a:pt x="434" y="622"/>
                </a:lnTo>
                <a:lnTo>
                  <a:pt x="432" y="635"/>
                </a:lnTo>
                <a:lnTo>
                  <a:pt x="431" y="650"/>
                </a:lnTo>
                <a:lnTo>
                  <a:pt x="431" y="665"/>
                </a:lnTo>
                <a:lnTo>
                  <a:pt x="431" y="677"/>
                </a:lnTo>
                <a:lnTo>
                  <a:pt x="432" y="688"/>
                </a:lnTo>
                <a:lnTo>
                  <a:pt x="433" y="695"/>
                </a:lnTo>
                <a:lnTo>
                  <a:pt x="434" y="696"/>
                </a:lnTo>
                <a:lnTo>
                  <a:pt x="435" y="696"/>
                </a:lnTo>
                <a:lnTo>
                  <a:pt x="435" y="696"/>
                </a:lnTo>
                <a:lnTo>
                  <a:pt x="438" y="694"/>
                </a:lnTo>
                <a:lnTo>
                  <a:pt x="439" y="690"/>
                </a:lnTo>
                <a:lnTo>
                  <a:pt x="443" y="678"/>
                </a:lnTo>
                <a:lnTo>
                  <a:pt x="445" y="661"/>
                </a:lnTo>
                <a:lnTo>
                  <a:pt x="464" y="639"/>
                </a:lnTo>
                <a:lnTo>
                  <a:pt x="464" y="639"/>
                </a:lnTo>
                <a:lnTo>
                  <a:pt x="463" y="644"/>
                </a:lnTo>
                <a:lnTo>
                  <a:pt x="461" y="654"/>
                </a:lnTo>
                <a:lnTo>
                  <a:pt x="461" y="660"/>
                </a:lnTo>
                <a:lnTo>
                  <a:pt x="461" y="665"/>
                </a:lnTo>
                <a:lnTo>
                  <a:pt x="463" y="668"/>
                </a:lnTo>
                <a:lnTo>
                  <a:pt x="464" y="669"/>
                </a:lnTo>
                <a:lnTo>
                  <a:pt x="467" y="669"/>
                </a:lnTo>
                <a:lnTo>
                  <a:pt x="467" y="669"/>
                </a:lnTo>
                <a:lnTo>
                  <a:pt x="469" y="669"/>
                </a:lnTo>
                <a:lnTo>
                  <a:pt x="472" y="668"/>
                </a:lnTo>
                <a:lnTo>
                  <a:pt x="477" y="663"/>
                </a:lnTo>
                <a:lnTo>
                  <a:pt x="483" y="657"/>
                </a:lnTo>
                <a:lnTo>
                  <a:pt x="487" y="649"/>
                </a:lnTo>
                <a:lnTo>
                  <a:pt x="497" y="632"/>
                </a:lnTo>
                <a:lnTo>
                  <a:pt x="502" y="620"/>
                </a:lnTo>
                <a:lnTo>
                  <a:pt x="502" y="620"/>
                </a:lnTo>
                <a:lnTo>
                  <a:pt x="506" y="612"/>
                </a:lnTo>
                <a:lnTo>
                  <a:pt x="507" y="603"/>
                </a:lnTo>
                <a:lnTo>
                  <a:pt x="509" y="588"/>
                </a:lnTo>
                <a:lnTo>
                  <a:pt x="509" y="588"/>
                </a:lnTo>
                <a:lnTo>
                  <a:pt x="511" y="586"/>
                </a:lnTo>
                <a:lnTo>
                  <a:pt x="513" y="583"/>
                </a:lnTo>
                <a:lnTo>
                  <a:pt x="517" y="581"/>
                </a:lnTo>
                <a:lnTo>
                  <a:pt x="519" y="575"/>
                </a:lnTo>
                <a:lnTo>
                  <a:pt x="519" y="575"/>
                </a:lnTo>
                <a:lnTo>
                  <a:pt x="537" y="528"/>
                </a:lnTo>
                <a:lnTo>
                  <a:pt x="553" y="489"/>
                </a:lnTo>
                <a:lnTo>
                  <a:pt x="553" y="489"/>
                </a:lnTo>
                <a:lnTo>
                  <a:pt x="571" y="446"/>
                </a:lnTo>
                <a:lnTo>
                  <a:pt x="583" y="418"/>
                </a:lnTo>
                <a:lnTo>
                  <a:pt x="588" y="408"/>
                </a:lnTo>
                <a:lnTo>
                  <a:pt x="588" y="408"/>
                </a:lnTo>
                <a:lnTo>
                  <a:pt x="584" y="460"/>
                </a:lnTo>
                <a:lnTo>
                  <a:pt x="581" y="496"/>
                </a:lnTo>
                <a:lnTo>
                  <a:pt x="578" y="509"/>
                </a:lnTo>
                <a:lnTo>
                  <a:pt x="577" y="517"/>
                </a:lnTo>
                <a:lnTo>
                  <a:pt x="577" y="517"/>
                </a:lnTo>
                <a:lnTo>
                  <a:pt x="569" y="540"/>
                </a:lnTo>
                <a:lnTo>
                  <a:pt x="554" y="583"/>
                </a:lnTo>
                <a:lnTo>
                  <a:pt x="537" y="632"/>
                </a:lnTo>
                <a:lnTo>
                  <a:pt x="527" y="654"/>
                </a:lnTo>
                <a:lnTo>
                  <a:pt x="519" y="672"/>
                </a:lnTo>
                <a:lnTo>
                  <a:pt x="519" y="672"/>
                </a:lnTo>
                <a:lnTo>
                  <a:pt x="511" y="689"/>
                </a:lnTo>
                <a:lnTo>
                  <a:pt x="503" y="705"/>
                </a:lnTo>
                <a:lnTo>
                  <a:pt x="490" y="737"/>
                </a:lnTo>
                <a:lnTo>
                  <a:pt x="478" y="765"/>
                </a:lnTo>
                <a:lnTo>
                  <a:pt x="469" y="787"/>
                </a:lnTo>
                <a:lnTo>
                  <a:pt x="469" y="787"/>
                </a:lnTo>
                <a:lnTo>
                  <a:pt x="433" y="860"/>
                </a:lnTo>
                <a:lnTo>
                  <a:pt x="401" y="925"/>
                </a:lnTo>
                <a:lnTo>
                  <a:pt x="401" y="925"/>
                </a:lnTo>
                <a:lnTo>
                  <a:pt x="370" y="1018"/>
                </a:lnTo>
                <a:lnTo>
                  <a:pt x="342" y="1102"/>
                </a:lnTo>
                <a:lnTo>
                  <a:pt x="325" y="1109"/>
                </a:lnTo>
                <a:lnTo>
                  <a:pt x="325" y="1109"/>
                </a:lnTo>
                <a:lnTo>
                  <a:pt x="252" y="969"/>
                </a:lnTo>
                <a:lnTo>
                  <a:pt x="195" y="860"/>
                </a:lnTo>
                <a:lnTo>
                  <a:pt x="155" y="787"/>
                </a:lnTo>
                <a:lnTo>
                  <a:pt x="155" y="787"/>
                </a:lnTo>
                <a:lnTo>
                  <a:pt x="144" y="766"/>
                </a:lnTo>
                <a:lnTo>
                  <a:pt x="135" y="745"/>
                </a:lnTo>
                <a:lnTo>
                  <a:pt x="126" y="723"/>
                </a:lnTo>
                <a:lnTo>
                  <a:pt x="119" y="701"/>
                </a:lnTo>
                <a:lnTo>
                  <a:pt x="107" y="665"/>
                </a:lnTo>
                <a:lnTo>
                  <a:pt x="102" y="652"/>
                </a:lnTo>
                <a:lnTo>
                  <a:pt x="98" y="644"/>
                </a:lnTo>
                <a:lnTo>
                  <a:pt x="98" y="644"/>
                </a:lnTo>
                <a:lnTo>
                  <a:pt x="92" y="638"/>
                </a:lnTo>
                <a:lnTo>
                  <a:pt x="85" y="631"/>
                </a:lnTo>
                <a:lnTo>
                  <a:pt x="74" y="625"/>
                </a:lnTo>
                <a:lnTo>
                  <a:pt x="63" y="617"/>
                </a:lnTo>
                <a:lnTo>
                  <a:pt x="41" y="608"/>
                </a:lnTo>
                <a:lnTo>
                  <a:pt x="33" y="604"/>
                </a:lnTo>
                <a:lnTo>
                  <a:pt x="27" y="603"/>
                </a:lnTo>
                <a:lnTo>
                  <a:pt x="27" y="603"/>
                </a:lnTo>
                <a:lnTo>
                  <a:pt x="9" y="603"/>
                </a:lnTo>
                <a:lnTo>
                  <a:pt x="3" y="605"/>
                </a:lnTo>
                <a:lnTo>
                  <a:pt x="0" y="606"/>
                </a:lnTo>
                <a:lnTo>
                  <a:pt x="0" y="608"/>
                </a:lnTo>
                <a:lnTo>
                  <a:pt x="0" y="608"/>
                </a:lnTo>
                <a:lnTo>
                  <a:pt x="20" y="649"/>
                </a:lnTo>
                <a:lnTo>
                  <a:pt x="72" y="753"/>
                </a:lnTo>
                <a:lnTo>
                  <a:pt x="230" y="1065"/>
                </a:lnTo>
                <a:lnTo>
                  <a:pt x="462" y="1518"/>
                </a:lnTo>
                <a:lnTo>
                  <a:pt x="546" y="1549"/>
                </a:lnTo>
                <a:lnTo>
                  <a:pt x="555" y="1542"/>
                </a:lnTo>
                <a:lnTo>
                  <a:pt x="406" y="1267"/>
                </a:lnTo>
                <a:lnTo>
                  <a:pt x="406" y="1267"/>
                </a:lnTo>
                <a:lnTo>
                  <a:pt x="410" y="1251"/>
                </a:lnTo>
                <a:lnTo>
                  <a:pt x="412" y="1239"/>
                </a:lnTo>
                <a:lnTo>
                  <a:pt x="415" y="1234"/>
                </a:lnTo>
                <a:lnTo>
                  <a:pt x="416" y="1232"/>
                </a:lnTo>
                <a:lnTo>
                  <a:pt x="416" y="1232"/>
                </a:lnTo>
                <a:lnTo>
                  <a:pt x="431" y="1217"/>
                </a:lnTo>
                <a:lnTo>
                  <a:pt x="439" y="1209"/>
                </a:lnTo>
                <a:lnTo>
                  <a:pt x="445" y="1200"/>
                </a:lnTo>
                <a:lnTo>
                  <a:pt x="445" y="1200"/>
                </a:lnTo>
                <a:lnTo>
                  <a:pt x="487" y="1095"/>
                </a:lnTo>
                <a:lnTo>
                  <a:pt x="531" y="983"/>
                </a:lnTo>
                <a:lnTo>
                  <a:pt x="531" y="983"/>
                </a:lnTo>
                <a:lnTo>
                  <a:pt x="544" y="952"/>
                </a:lnTo>
                <a:lnTo>
                  <a:pt x="567" y="900"/>
                </a:lnTo>
                <a:lnTo>
                  <a:pt x="591" y="849"/>
                </a:lnTo>
                <a:lnTo>
                  <a:pt x="603" y="826"/>
                </a:lnTo>
                <a:lnTo>
                  <a:pt x="603" y="826"/>
                </a:lnTo>
                <a:lnTo>
                  <a:pt x="620" y="801"/>
                </a:lnTo>
                <a:lnTo>
                  <a:pt x="635" y="780"/>
                </a:lnTo>
                <a:lnTo>
                  <a:pt x="655" y="755"/>
                </a:lnTo>
                <a:lnTo>
                  <a:pt x="674" y="732"/>
                </a:lnTo>
                <a:lnTo>
                  <a:pt x="694" y="712"/>
                </a:lnTo>
                <a:lnTo>
                  <a:pt x="702" y="705"/>
                </a:lnTo>
                <a:lnTo>
                  <a:pt x="711" y="700"/>
                </a:lnTo>
                <a:lnTo>
                  <a:pt x="717" y="696"/>
                </a:lnTo>
                <a:lnTo>
                  <a:pt x="720" y="696"/>
                </a:lnTo>
                <a:lnTo>
                  <a:pt x="723" y="696"/>
                </a:lnTo>
                <a:lnTo>
                  <a:pt x="723" y="696"/>
                </a:lnTo>
                <a:lnTo>
                  <a:pt x="728" y="700"/>
                </a:lnTo>
                <a:lnTo>
                  <a:pt x="734" y="707"/>
                </a:lnTo>
                <a:lnTo>
                  <a:pt x="740" y="715"/>
                </a:lnTo>
                <a:lnTo>
                  <a:pt x="746" y="728"/>
                </a:lnTo>
                <a:lnTo>
                  <a:pt x="759" y="758"/>
                </a:lnTo>
                <a:lnTo>
                  <a:pt x="772" y="791"/>
                </a:lnTo>
                <a:lnTo>
                  <a:pt x="795" y="856"/>
                </a:lnTo>
                <a:lnTo>
                  <a:pt x="804" y="879"/>
                </a:lnTo>
                <a:lnTo>
                  <a:pt x="809" y="892"/>
                </a:lnTo>
                <a:lnTo>
                  <a:pt x="809" y="892"/>
                </a:lnTo>
                <a:lnTo>
                  <a:pt x="811" y="898"/>
                </a:lnTo>
                <a:lnTo>
                  <a:pt x="814" y="912"/>
                </a:lnTo>
                <a:lnTo>
                  <a:pt x="822" y="954"/>
                </a:lnTo>
                <a:lnTo>
                  <a:pt x="843" y="1077"/>
                </a:lnTo>
                <a:lnTo>
                  <a:pt x="861" y="1197"/>
                </a:lnTo>
                <a:lnTo>
                  <a:pt x="871" y="1255"/>
                </a:lnTo>
                <a:lnTo>
                  <a:pt x="871" y="1255"/>
                </a:lnTo>
                <a:lnTo>
                  <a:pt x="874" y="1261"/>
                </a:lnTo>
                <a:lnTo>
                  <a:pt x="877" y="1266"/>
                </a:lnTo>
                <a:lnTo>
                  <a:pt x="880" y="1272"/>
                </a:lnTo>
                <a:lnTo>
                  <a:pt x="880" y="1275"/>
                </a:lnTo>
                <a:lnTo>
                  <a:pt x="880" y="1279"/>
                </a:lnTo>
                <a:lnTo>
                  <a:pt x="880" y="1279"/>
                </a:lnTo>
                <a:lnTo>
                  <a:pt x="880" y="1290"/>
                </a:lnTo>
                <a:lnTo>
                  <a:pt x="881" y="1303"/>
                </a:lnTo>
                <a:lnTo>
                  <a:pt x="883" y="1319"/>
                </a:lnTo>
                <a:lnTo>
                  <a:pt x="649" y="1614"/>
                </a:lnTo>
                <a:lnTo>
                  <a:pt x="663" y="1618"/>
                </a:lnTo>
                <a:lnTo>
                  <a:pt x="766" y="1606"/>
                </a:lnTo>
                <a:lnTo>
                  <a:pt x="766" y="1606"/>
                </a:lnTo>
                <a:lnTo>
                  <a:pt x="1066" y="1228"/>
                </a:lnTo>
                <a:lnTo>
                  <a:pt x="1277" y="960"/>
                </a:lnTo>
                <a:lnTo>
                  <a:pt x="1351" y="866"/>
                </a:lnTo>
                <a:lnTo>
                  <a:pt x="1372" y="835"/>
                </a:lnTo>
                <a:lnTo>
                  <a:pt x="1383" y="821"/>
                </a:lnTo>
                <a:lnTo>
                  <a:pt x="1383" y="821"/>
                </a:lnTo>
                <a:lnTo>
                  <a:pt x="1392" y="804"/>
                </a:lnTo>
                <a:lnTo>
                  <a:pt x="1402" y="785"/>
                </a:lnTo>
                <a:lnTo>
                  <a:pt x="1410" y="763"/>
                </a:lnTo>
                <a:lnTo>
                  <a:pt x="1418" y="742"/>
                </a:lnTo>
                <a:lnTo>
                  <a:pt x="1425" y="723"/>
                </a:lnTo>
                <a:lnTo>
                  <a:pt x="1428" y="706"/>
                </a:lnTo>
                <a:lnTo>
                  <a:pt x="1429" y="698"/>
                </a:lnTo>
                <a:lnTo>
                  <a:pt x="1429" y="694"/>
                </a:lnTo>
                <a:lnTo>
                  <a:pt x="1428" y="689"/>
                </a:lnTo>
                <a:lnTo>
                  <a:pt x="1426" y="686"/>
                </a:lnTo>
                <a:lnTo>
                  <a:pt x="1426" y="686"/>
                </a:lnTo>
                <a:lnTo>
                  <a:pt x="1416" y="681"/>
                </a:lnTo>
                <a:lnTo>
                  <a:pt x="1408" y="679"/>
                </a:lnTo>
                <a:lnTo>
                  <a:pt x="1400" y="678"/>
                </a:lnTo>
                <a:lnTo>
                  <a:pt x="1393" y="679"/>
                </a:lnTo>
                <a:lnTo>
                  <a:pt x="1393" y="679"/>
                </a:lnTo>
                <a:lnTo>
                  <a:pt x="1386" y="683"/>
                </a:lnTo>
                <a:lnTo>
                  <a:pt x="1377" y="690"/>
                </a:lnTo>
                <a:lnTo>
                  <a:pt x="1368" y="701"/>
                </a:lnTo>
                <a:lnTo>
                  <a:pt x="1354" y="718"/>
                </a:lnTo>
                <a:lnTo>
                  <a:pt x="1354" y="718"/>
                </a:lnTo>
                <a:lnTo>
                  <a:pt x="1170" y="968"/>
                </a:lnTo>
                <a:lnTo>
                  <a:pt x="1000" y="1198"/>
                </a:lnTo>
                <a:lnTo>
                  <a:pt x="1000" y="1198"/>
                </a:lnTo>
                <a:lnTo>
                  <a:pt x="987" y="1197"/>
                </a:lnTo>
                <a:lnTo>
                  <a:pt x="977" y="1194"/>
                </a:lnTo>
                <a:lnTo>
                  <a:pt x="974" y="1193"/>
                </a:lnTo>
                <a:lnTo>
                  <a:pt x="971" y="1191"/>
                </a:lnTo>
                <a:lnTo>
                  <a:pt x="971" y="1191"/>
                </a:lnTo>
                <a:lnTo>
                  <a:pt x="970" y="1165"/>
                </a:lnTo>
                <a:lnTo>
                  <a:pt x="968" y="1111"/>
                </a:lnTo>
                <a:lnTo>
                  <a:pt x="963" y="1039"/>
                </a:lnTo>
                <a:lnTo>
                  <a:pt x="959" y="1003"/>
                </a:lnTo>
                <a:lnTo>
                  <a:pt x="954" y="969"/>
                </a:lnTo>
                <a:lnTo>
                  <a:pt x="954" y="969"/>
                </a:lnTo>
                <a:lnTo>
                  <a:pt x="946" y="901"/>
                </a:lnTo>
                <a:lnTo>
                  <a:pt x="940" y="839"/>
                </a:lnTo>
                <a:lnTo>
                  <a:pt x="935" y="789"/>
                </a:lnTo>
                <a:lnTo>
                  <a:pt x="932" y="774"/>
                </a:lnTo>
                <a:lnTo>
                  <a:pt x="931" y="763"/>
                </a:lnTo>
                <a:lnTo>
                  <a:pt x="931" y="763"/>
                </a:lnTo>
                <a:lnTo>
                  <a:pt x="929" y="753"/>
                </a:lnTo>
                <a:lnTo>
                  <a:pt x="928" y="737"/>
                </a:lnTo>
                <a:lnTo>
                  <a:pt x="924" y="696"/>
                </a:lnTo>
                <a:lnTo>
                  <a:pt x="921" y="641"/>
                </a:lnTo>
                <a:lnTo>
                  <a:pt x="914" y="551"/>
                </a:lnTo>
                <a:lnTo>
                  <a:pt x="914" y="551"/>
                </a:lnTo>
                <a:lnTo>
                  <a:pt x="924" y="600"/>
                </a:lnTo>
                <a:lnTo>
                  <a:pt x="932" y="634"/>
                </a:lnTo>
                <a:lnTo>
                  <a:pt x="936" y="645"/>
                </a:lnTo>
                <a:lnTo>
                  <a:pt x="937" y="648"/>
                </a:lnTo>
                <a:lnTo>
                  <a:pt x="938" y="649"/>
                </a:lnTo>
                <a:lnTo>
                  <a:pt x="938" y="649"/>
                </a:lnTo>
                <a:lnTo>
                  <a:pt x="940" y="646"/>
                </a:lnTo>
                <a:lnTo>
                  <a:pt x="941" y="643"/>
                </a:lnTo>
                <a:lnTo>
                  <a:pt x="943" y="632"/>
                </a:lnTo>
                <a:lnTo>
                  <a:pt x="946" y="617"/>
                </a:lnTo>
                <a:lnTo>
                  <a:pt x="946" y="617"/>
                </a:lnTo>
                <a:lnTo>
                  <a:pt x="963" y="632"/>
                </a:lnTo>
                <a:lnTo>
                  <a:pt x="974" y="643"/>
                </a:lnTo>
                <a:lnTo>
                  <a:pt x="977" y="646"/>
                </a:lnTo>
                <a:lnTo>
                  <a:pt x="978" y="649"/>
                </a:lnTo>
                <a:lnTo>
                  <a:pt x="978" y="649"/>
                </a:lnTo>
                <a:lnTo>
                  <a:pt x="980" y="654"/>
                </a:lnTo>
                <a:lnTo>
                  <a:pt x="983" y="663"/>
                </a:lnTo>
                <a:lnTo>
                  <a:pt x="987" y="669"/>
                </a:lnTo>
                <a:lnTo>
                  <a:pt x="989" y="671"/>
                </a:lnTo>
                <a:lnTo>
                  <a:pt x="991" y="669"/>
                </a:lnTo>
                <a:lnTo>
                  <a:pt x="991" y="669"/>
                </a:lnTo>
                <a:lnTo>
                  <a:pt x="992" y="666"/>
                </a:lnTo>
                <a:lnTo>
                  <a:pt x="992" y="661"/>
                </a:lnTo>
                <a:lnTo>
                  <a:pt x="992" y="648"/>
                </a:lnTo>
                <a:lnTo>
                  <a:pt x="991" y="629"/>
                </a:lnTo>
                <a:lnTo>
                  <a:pt x="991" y="629"/>
                </a:lnTo>
                <a:lnTo>
                  <a:pt x="993" y="639"/>
                </a:lnTo>
                <a:lnTo>
                  <a:pt x="993" y="643"/>
                </a:lnTo>
                <a:lnTo>
                  <a:pt x="994" y="644"/>
                </a:lnTo>
                <a:lnTo>
                  <a:pt x="997" y="644"/>
                </a:lnTo>
                <a:lnTo>
                  <a:pt x="998" y="641"/>
                </a:lnTo>
                <a:lnTo>
                  <a:pt x="998" y="641"/>
                </a:lnTo>
                <a:lnTo>
                  <a:pt x="1000" y="632"/>
                </a:lnTo>
                <a:lnTo>
                  <a:pt x="1003" y="618"/>
                </a:lnTo>
                <a:lnTo>
                  <a:pt x="1001" y="608"/>
                </a:lnTo>
                <a:lnTo>
                  <a:pt x="1000" y="598"/>
                </a:lnTo>
                <a:lnTo>
                  <a:pt x="1000" y="598"/>
                </a:lnTo>
                <a:lnTo>
                  <a:pt x="992" y="582"/>
                </a:lnTo>
                <a:lnTo>
                  <a:pt x="988" y="574"/>
                </a:lnTo>
                <a:lnTo>
                  <a:pt x="983" y="568"/>
                </a:lnTo>
                <a:lnTo>
                  <a:pt x="983" y="568"/>
                </a:lnTo>
                <a:lnTo>
                  <a:pt x="980" y="564"/>
                </a:lnTo>
                <a:lnTo>
                  <a:pt x="977" y="561"/>
                </a:lnTo>
                <a:lnTo>
                  <a:pt x="975" y="558"/>
                </a:lnTo>
                <a:lnTo>
                  <a:pt x="974" y="553"/>
                </a:lnTo>
                <a:lnTo>
                  <a:pt x="974" y="553"/>
                </a:lnTo>
                <a:lnTo>
                  <a:pt x="975" y="547"/>
                </a:lnTo>
                <a:lnTo>
                  <a:pt x="976" y="541"/>
                </a:lnTo>
                <a:lnTo>
                  <a:pt x="978" y="535"/>
                </a:lnTo>
                <a:lnTo>
                  <a:pt x="978" y="526"/>
                </a:lnTo>
                <a:lnTo>
                  <a:pt x="978" y="526"/>
                </a:lnTo>
                <a:lnTo>
                  <a:pt x="982" y="480"/>
                </a:lnTo>
                <a:lnTo>
                  <a:pt x="986" y="433"/>
                </a:lnTo>
                <a:lnTo>
                  <a:pt x="986" y="433"/>
                </a:lnTo>
                <a:lnTo>
                  <a:pt x="980" y="349"/>
                </a:lnTo>
                <a:lnTo>
                  <a:pt x="971" y="255"/>
                </a:lnTo>
                <a:lnTo>
                  <a:pt x="971" y="255"/>
                </a:lnTo>
                <a:lnTo>
                  <a:pt x="969" y="244"/>
                </a:lnTo>
                <a:lnTo>
                  <a:pt x="965" y="234"/>
                </a:lnTo>
                <a:lnTo>
                  <a:pt x="959" y="225"/>
                </a:lnTo>
                <a:lnTo>
                  <a:pt x="952" y="216"/>
                </a:lnTo>
                <a:lnTo>
                  <a:pt x="943" y="208"/>
                </a:lnTo>
                <a:lnTo>
                  <a:pt x="936" y="200"/>
                </a:lnTo>
                <a:lnTo>
                  <a:pt x="928" y="195"/>
                </a:lnTo>
                <a:lnTo>
                  <a:pt x="921" y="192"/>
                </a:lnTo>
                <a:lnTo>
                  <a:pt x="921" y="192"/>
                </a:lnTo>
                <a:lnTo>
                  <a:pt x="901" y="185"/>
                </a:lnTo>
                <a:lnTo>
                  <a:pt x="888" y="178"/>
                </a:lnTo>
                <a:lnTo>
                  <a:pt x="888" y="178"/>
                </a:lnTo>
                <a:lnTo>
                  <a:pt x="884" y="177"/>
                </a:lnTo>
                <a:lnTo>
                  <a:pt x="879" y="176"/>
                </a:lnTo>
                <a:lnTo>
                  <a:pt x="869" y="176"/>
                </a:lnTo>
                <a:lnTo>
                  <a:pt x="861" y="175"/>
                </a:lnTo>
                <a:lnTo>
                  <a:pt x="857" y="174"/>
                </a:lnTo>
                <a:lnTo>
                  <a:pt x="857" y="171"/>
                </a:lnTo>
                <a:lnTo>
                  <a:pt x="857" y="171"/>
                </a:lnTo>
                <a:lnTo>
                  <a:pt x="861" y="130"/>
                </a:lnTo>
                <a:lnTo>
                  <a:pt x="863" y="102"/>
                </a:lnTo>
                <a:lnTo>
                  <a:pt x="862" y="91"/>
                </a:lnTo>
                <a:lnTo>
                  <a:pt x="861" y="83"/>
                </a:lnTo>
                <a:lnTo>
                  <a:pt x="861" y="83"/>
                </a:lnTo>
                <a:lnTo>
                  <a:pt x="855" y="66"/>
                </a:lnTo>
                <a:lnTo>
                  <a:pt x="845" y="44"/>
                </a:lnTo>
                <a:lnTo>
                  <a:pt x="839" y="34"/>
                </a:lnTo>
                <a:lnTo>
                  <a:pt x="832" y="25"/>
                </a:lnTo>
                <a:lnTo>
                  <a:pt x="826" y="16"/>
                </a:lnTo>
                <a:lnTo>
                  <a:pt x="818" y="11"/>
                </a:lnTo>
                <a:lnTo>
                  <a:pt x="818" y="11"/>
                </a:lnTo>
                <a:lnTo>
                  <a:pt x="810" y="8"/>
                </a:lnTo>
                <a:lnTo>
                  <a:pt x="798" y="4"/>
                </a:lnTo>
                <a:lnTo>
                  <a:pt x="784" y="1"/>
                </a:lnTo>
                <a:lnTo>
                  <a:pt x="769" y="0"/>
                </a:lnTo>
                <a:lnTo>
                  <a:pt x="753" y="0"/>
                </a:lnTo>
                <a:lnTo>
                  <a:pt x="738" y="3"/>
                </a:lnTo>
                <a:lnTo>
                  <a:pt x="724" y="6"/>
                </a:lnTo>
                <a:lnTo>
                  <a:pt x="718" y="10"/>
                </a:lnTo>
                <a:lnTo>
                  <a:pt x="713" y="14"/>
                </a:lnTo>
                <a:lnTo>
                  <a:pt x="713" y="14"/>
                </a:lnTo>
                <a:lnTo>
                  <a:pt x="704" y="21"/>
                </a:lnTo>
                <a:lnTo>
                  <a:pt x="697" y="28"/>
                </a:lnTo>
                <a:lnTo>
                  <a:pt x="691" y="37"/>
                </a:lnTo>
                <a:lnTo>
                  <a:pt x="686" y="44"/>
                </a:lnTo>
                <a:lnTo>
                  <a:pt x="683" y="52"/>
                </a:lnTo>
                <a:lnTo>
                  <a:pt x="680" y="60"/>
                </a:lnTo>
                <a:lnTo>
                  <a:pt x="677" y="75"/>
                </a:lnTo>
                <a:lnTo>
                  <a:pt x="677" y="75"/>
                </a:lnTo>
                <a:lnTo>
                  <a:pt x="673" y="123"/>
                </a:lnTo>
                <a:lnTo>
                  <a:pt x="671" y="154"/>
                </a:lnTo>
                <a:lnTo>
                  <a:pt x="661" y="16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11">
            <a:extLst>
              <a:ext uri="{FF2B5EF4-FFF2-40B4-BE49-F238E27FC236}">
                <a16:creationId xmlns:a16="http://schemas.microsoft.com/office/drawing/2014/main" id="{543DA282-D12A-459D-95D3-D10ED4B1DC32}"/>
              </a:ext>
            </a:extLst>
          </p:cNvPr>
          <p:cNvSpPr>
            <a:spLocks/>
          </p:cNvSpPr>
          <p:nvPr/>
        </p:nvSpPr>
        <p:spPr bwMode="auto">
          <a:xfrm>
            <a:off x="433187" y="2722606"/>
            <a:ext cx="1550312" cy="1622046"/>
          </a:xfrm>
          <a:custGeom>
            <a:avLst/>
            <a:gdLst>
              <a:gd name="T0" fmla="*/ 403 w 1448"/>
              <a:gd name="T1" fmla="*/ 230 h 1515"/>
              <a:gd name="T2" fmla="*/ 349 w 1448"/>
              <a:gd name="T3" fmla="*/ 322 h 1515"/>
              <a:gd name="T4" fmla="*/ 289 w 1448"/>
              <a:gd name="T5" fmla="*/ 404 h 1515"/>
              <a:gd name="T6" fmla="*/ 249 w 1448"/>
              <a:gd name="T7" fmla="*/ 427 h 1515"/>
              <a:gd name="T8" fmla="*/ 224 w 1448"/>
              <a:gd name="T9" fmla="*/ 468 h 1515"/>
              <a:gd name="T10" fmla="*/ 233 w 1448"/>
              <a:gd name="T11" fmla="*/ 479 h 1515"/>
              <a:gd name="T12" fmla="*/ 225 w 1448"/>
              <a:gd name="T13" fmla="*/ 510 h 1515"/>
              <a:gd name="T14" fmla="*/ 252 w 1448"/>
              <a:gd name="T15" fmla="*/ 496 h 1515"/>
              <a:gd name="T16" fmla="*/ 248 w 1448"/>
              <a:gd name="T17" fmla="*/ 532 h 1515"/>
              <a:gd name="T18" fmla="*/ 285 w 1448"/>
              <a:gd name="T19" fmla="*/ 498 h 1515"/>
              <a:gd name="T20" fmla="*/ 287 w 1448"/>
              <a:gd name="T21" fmla="*/ 539 h 1515"/>
              <a:gd name="T22" fmla="*/ 321 w 1448"/>
              <a:gd name="T23" fmla="*/ 497 h 1515"/>
              <a:gd name="T24" fmla="*/ 338 w 1448"/>
              <a:gd name="T25" fmla="*/ 461 h 1515"/>
              <a:gd name="T26" fmla="*/ 389 w 1448"/>
              <a:gd name="T27" fmla="*/ 413 h 1515"/>
              <a:gd name="T28" fmla="*/ 464 w 1448"/>
              <a:gd name="T29" fmla="*/ 360 h 1515"/>
              <a:gd name="T30" fmla="*/ 483 w 1448"/>
              <a:gd name="T31" fmla="*/ 399 h 1515"/>
              <a:gd name="T32" fmla="*/ 485 w 1448"/>
              <a:gd name="T33" fmla="*/ 449 h 1515"/>
              <a:gd name="T34" fmla="*/ 456 w 1448"/>
              <a:gd name="T35" fmla="*/ 573 h 1515"/>
              <a:gd name="T36" fmla="*/ 357 w 1448"/>
              <a:gd name="T37" fmla="*/ 939 h 1515"/>
              <a:gd name="T38" fmla="*/ 311 w 1448"/>
              <a:gd name="T39" fmla="*/ 959 h 1515"/>
              <a:gd name="T40" fmla="*/ 149 w 1448"/>
              <a:gd name="T41" fmla="*/ 596 h 1515"/>
              <a:gd name="T42" fmla="*/ 65 w 1448"/>
              <a:gd name="T43" fmla="*/ 327 h 1515"/>
              <a:gd name="T44" fmla="*/ 26 w 1448"/>
              <a:gd name="T45" fmla="*/ 303 h 1515"/>
              <a:gd name="T46" fmla="*/ 1 w 1448"/>
              <a:gd name="T47" fmla="*/ 342 h 1515"/>
              <a:gd name="T48" fmla="*/ 40 w 1448"/>
              <a:gd name="T49" fmla="*/ 501 h 1515"/>
              <a:gd name="T50" fmla="*/ 447 w 1448"/>
              <a:gd name="T51" fmla="*/ 1439 h 1515"/>
              <a:gd name="T52" fmla="*/ 414 w 1448"/>
              <a:gd name="T53" fmla="*/ 1108 h 1515"/>
              <a:gd name="T54" fmla="*/ 450 w 1448"/>
              <a:gd name="T55" fmla="*/ 1062 h 1515"/>
              <a:gd name="T56" fmla="*/ 565 w 1448"/>
              <a:gd name="T57" fmla="*/ 758 h 1515"/>
              <a:gd name="T58" fmla="*/ 653 w 1448"/>
              <a:gd name="T59" fmla="*/ 623 h 1515"/>
              <a:gd name="T60" fmla="*/ 702 w 1448"/>
              <a:gd name="T61" fmla="*/ 636 h 1515"/>
              <a:gd name="T62" fmla="*/ 825 w 1448"/>
              <a:gd name="T63" fmla="*/ 989 h 1515"/>
              <a:gd name="T64" fmla="*/ 862 w 1448"/>
              <a:gd name="T65" fmla="*/ 1107 h 1515"/>
              <a:gd name="T66" fmla="*/ 880 w 1448"/>
              <a:gd name="T67" fmla="*/ 1162 h 1515"/>
              <a:gd name="T68" fmla="*/ 1020 w 1448"/>
              <a:gd name="T69" fmla="*/ 1129 h 1515"/>
              <a:gd name="T70" fmla="*/ 1350 w 1448"/>
              <a:gd name="T71" fmla="*/ 682 h 1515"/>
              <a:gd name="T72" fmla="*/ 1448 w 1448"/>
              <a:gd name="T73" fmla="*/ 451 h 1515"/>
              <a:gd name="T74" fmla="*/ 1419 w 1448"/>
              <a:gd name="T75" fmla="*/ 440 h 1515"/>
              <a:gd name="T76" fmla="*/ 1364 w 1448"/>
              <a:gd name="T77" fmla="*/ 487 h 1515"/>
              <a:gd name="T78" fmla="*/ 1180 w 1448"/>
              <a:gd name="T79" fmla="*/ 811 h 1515"/>
              <a:gd name="T80" fmla="*/ 1070 w 1448"/>
              <a:gd name="T81" fmla="*/ 966 h 1515"/>
              <a:gd name="T82" fmla="*/ 965 w 1448"/>
              <a:gd name="T83" fmla="*/ 1010 h 1515"/>
              <a:gd name="T84" fmla="*/ 921 w 1448"/>
              <a:gd name="T85" fmla="*/ 895 h 1515"/>
              <a:gd name="T86" fmla="*/ 888 w 1448"/>
              <a:gd name="T87" fmla="*/ 675 h 1515"/>
              <a:gd name="T88" fmla="*/ 860 w 1448"/>
              <a:gd name="T89" fmla="*/ 502 h 1515"/>
              <a:gd name="T90" fmla="*/ 807 w 1448"/>
              <a:gd name="T91" fmla="*/ 370 h 1515"/>
              <a:gd name="T92" fmla="*/ 916 w 1448"/>
              <a:gd name="T93" fmla="*/ 419 h 1515"/>
              <a:gd name="T94" fmla="*/ 1017 w 1448"/>
              <a:gd name="T95" fmla="*/ 453 h 1515"/>
              <a:gd name="T96" fmla="*/ 1079 w 1448"/>
              <a:gd name="T97" fmla="*/ 450 h 1515"/>
              <a:gd name="T98" fmla="*/ 1124 w 1448"/>
              <a:gd name="T99" fmla="*/ 461 h 1515"/>
              <a:gd name="T100" fmla="*/ 1121 w 1448"/>
              <a:gd name="T101" fmla="*/ 430 h 1515"/>
              <a:gd name="T102" fmla="*/ 1050 w 1448"/>
              <a:gd name="T103" fmla="*/ 394 h 1515"/>
              <a:gd name="T104" fmla="*/ 989 w 1448"/>
              <a:gd name="T105" fmla="*/ 376 h 1515"/>
              <a:gd name="T106" fmla="*/ 845 w 1448"/>
              <a:gd name="T107" fmla="*/ 211 h 1515"/>
              <a:gd name="T108" fmla="*/ 784 w 1448"/>
              <a:gd name="T109" fmla="*/ 156 h 1515"/>
              <a:gd name="T110" fmla="*/ 719 w 1448"/>
              <a:gd name="T111" fmla="*/ 98 h 1515"/>
              <a:gd name="T112" fmla="*/ 687 w 1448"/>
              <a:gd name="T113" fmla="*/ 28 h 1515"/>
              <a:gd name="T114" fmla="*/ 622 w 1448"/>
              <a:gd name="T115" fmla="*/ 0 h 1515"/>
              <a:gd name="T116" fmla="*/ 548 w 1448"/>
              <a:gd name="T117" fmla="*/ 21 h 1515"/>
              <a:gd name="T118" fmla="*/ 500 w 1448"/>
              <a:gd name="T119" fmla="*/ 97 h 15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448" h="1515">
                <a:moveTo>
                  <a:pt x="508" y="164"/>
                </a:moveTo>
                <a:lnTo>
                  <a:pt x="508" y="164"/>
                </a:lnTo>
                <a:lnTo>
                  <a:pt x="492" y="172"/>
                </a:lnTo>
                <a:lnTo>
                  <a:pt x="457" y="194"/>
                </a:lnTo>
                <a:lnTo>
                  <a:pt x="436" y="206"/>
                </a:lnTo>
                <a:lnTo>
                  <a:pt x="418" y="218"/>
                </a:lnTo>
                <a:lnTo>
                  <a:pt x="403" y="230"/>
                </a:lnTo>
                <a:lnTo>
                  <a:pt x="399" y="236"/>
                </a:lnTo>
                <a:lnTo>
                  <a:pt x="395" y="240"/>
                </a:lnTo>
                <a:lnTo>
                  <a:pt x="395" y="240"/>
                </a:lnTo>
                <a:lnTo>
                  <a:pt x="378" y="272"/>
                </a:lnTo>
                <a:lnTo>
                  <a:pt x="361" y="301"/>
                </a:lnTo>
                <a:lnTo>
                  <a:pt x="361" y="301"/>
                </a:lnTo>
                <a:lnTo>
                  <a:pt x="349" y="322"/>
                </a:lnTo>
                <a:lnTo>
                  <a:pt x="332" y="353"/>
                </a:lnTo>
                <a:lnTo>
                  <a:pt x="316" y="382"/>
                </a:lnTo>
                <a:lnTo>
                  <a:pt x="309" y="392"/>
                </a:lnTo>
                <a:lnTo>
                  <a:pt x="304" y="395"/>
                </a:lnTo>
                <a:lnTo>
                  <a:pt x="304" y="395"/>
                </a:lnTo>
                <a:lnTo>
                  <a:pt x="297" y="400"/>
                </a:lnTo>
                <a:lnTo>
                  <a:pt x="289" y="404"/>
                </a:lnTo>
                <a:lnTo>
                  <a:pt x="273" y="415"/>
                </a:lnTo>
                <a:lnTo>
                  <a:pt x="273" y="415"/>
                </a:lnTo>
                <a:lnTo>
                  <a:pt x="264" y="419"/>
                </a:lnTo>
                <a:lnTo>
                  <a:pt x="257" y="422"/>
                </a:lnTo>
                <a:lnTo>
                  <a:pt x="252" y="424"/>
                </a:lnTo>
                <a:lnTo>
                  <a:pt x="249" y="427"/>
                </a:lnTo>
                <a:lnTo>
                  <a:pt x="249" y="427"/>
                </a:lnTo>
                <a:lnTo>
                  <a:pt x="246" y="433"/>
                </a:lnTo>
                <a:lnTo>
                  <a:pt x="242" y="441"/>
                </a:lnTo>
                <a:lnTo>
                  <a:pt x="242" y="441"/>
                </a:lnTo>
                <a:lnTo>
                  <a:pt x="236" y="453"/>
                </a:lnTo>
                <a:lnTo>
                  <a:pt x="230" y="463"/>
                </a:lnTo>
                <a:lnTo>
                  <a:pt x="230" y="463"/>
                </a:lnTo>
                <a:lnTo>
                  <a:pt x="224" y="468"/>
                </a:lnTo>
                <a:lnTo>
                  <a:pt x="222" y="472"/>
                </a:lnTo>
                <a:lnTo>
                  <a:pt x="222" y="473"/>
                </a:lnTo>
                <a:lnTo>
                  <a:pt x="223" y="474"/>
                </a:lnTo>
                <a:lnTo>
                  <a:pt x="223" y="474"/>
                </a:lnTo>
                <a:lnTo>
                  <a:pt x="225" y="476"/>
                </a:lnTo>
                <a:lnTo>
                  <a:pt x="229" y="479"/>
                </a:lnTo>
                <a:lnTo>
                  <a:pt x="233" y="479"/>
                </a:lnTo>
                <a:lnTo>
                  <a:pt x="233" y="479"/>
                </a:lnTo>
                <a:lnTo>
                  <a:pt x="230" y="484"/>
                </a:lnTo>
                <a:lnTo>
                  <a:pt x="225" y="495"/>
                </a:lnTo>
                <a:lnTo>
                  <a:pt x="224" y="501"/>
                </a:lnTo>
                <a:lnTo>
                  <a:pt x="223" y="506"/>
                </a:lnTo>
                <a:lnTo>
                  <a:pt x="224" y="509"/>
                </a:lnTo>
                <a:lnTo>
                  <a:pt x="225" y="510"/>
                </a:lnTo>
                <a:lnTo>
                  <a:pt x="228" y="510"/>
                </a:lnTo>
                <a:lnTo>
                  <a:pt x="228" y="510"/>
                </a:lnTo>
                <a:lnTo>
                  <a:pt x="233" y="509"/>
                </a:lnTo>
                <a:lnTo>
                  <a:pt x="236" y="508"/>
                </a:lnTo>
                <a:lnTo>
                  <a:pt x="243" y="503"/>
                </a:lnTo>
                <a:lnTo>
                  <a:pt x="249" y="498"/>
                </a:lnTo>
                <a:lnTo>
                  <a:pt x="252" y="496"/>
                </a:lnTo>
                <a:lnTo>
                  <a:pt x="252" y="496"/>
                </a:lnTo>
                <a:lnTo>
                  <a:pt x="249" y="503"/>
                </a:lnTo>
                <a:lnTo>
                  <a:pt x="247" y="516"/>
                </a:lnTo>
                <a:lnTo>
                  <a:pt x="246" y="524"/>
                </a:lnTo>
                <a:lnTo>
                  <a:pt x="246" y="530"/>
                </a:lnTo>
                <a:lnTo>
                  <a:pt x="247" y="531"/>
                </a:lnTo>
                <a:lnTo>
                  <a:pt x="248" y="532"/>
                </a:lnTo>
                <a:lnTo>
                  <a:pt x="249" y="532"/>
                </a:lnTo>
                <a:lnTo>
                  <a:pt x="252" y="532"/>
                </a:lnTo>
                <a:lnTo>
                  <a:pt x="252" y="532"/>
                </a:lnTo>
                <a:lnTo>
                  <a:pt x="262" y="524"/>
                </a:lnTo>
                <a:lnTo>
                  <a:pt x="273" y="513"/>
                </a:lnTo>
                <a:lnTo>
                  <a:pt x="285" y="498"/>
                </a:lnTo>
                <a:lnTo>
                  <a:pt x="285" y="498"/>
                </a:lnTo>
                <a:lnTo>
                  <a:pt x="283" y="504"/>
                </a:lnTo>
                <a:lnTo>
                  <a:pt x="281" y="519"/>
                </a:lnTo>
                <a:lnTo>
                  <a:pt x="281" y="526"/>
                </a:lnTo>
                <a:lnTo>
                  <a:pt x="281" y="532"/>
                </a:lnTo>
                <a:lnTo>
                  <a:pt x="283" y="537"/>
                </a:lnTo>
                <a:lnTo>
                  <a:pt x="285" y="538"/>
                </a:lnTo>
                <a:lnTo>
                  <a:pt x="287" y="539"/>
                </a:lnTo>
                <a:lnTo>
                  <a:pt x="287" y="539"/>
                </a:lnTo>
                <a:lnTo>
                  <a:pt x="289" y="538"/>
                </a:lnTo>
                <a:lnTo>
                  <a:pt x="292" y="537"/>
                </a:lnTo>
                <a:lnTo>
                  <a:pt x="298" y="531"/>
                </a:lnTo>
                <a:lnTo>
                  <a:pt x="304" y="524"/>
                </a:lnTo>
                <a:lnTo>
                  <a:pt x="310" y="514"/>
                </a:lnTo>
                <a:lnTo>
                  <a:pt x="321" y="497"/>
                </a:lnTo>
                <a:lnTo>
                  <a:pt x="326" y="486"/>
                </a:lnTo>
                <a:lnTo>
                  <a:pt x="326" y="486"/>
                </a:lnTo>
                <a:lnTo>
                  <a:pt x="328" y="474"/>
                </a:lnTo>
                <a:lnTo>
                  <a:pt x="332" y="467"/>
                </a:lnTo>
                <a:lnTo>
                  <a:pt x="334" y="463"/>
                </a:lnTo>
                <a:lnTo>
                  <a:pt x="338" y="461"/>
                </a:lnTo>
                <a:lnTo>
                  <a:pt x="338" y="461"/>
                </a:lnTo>
                <a:lnTo>
                  <a:pt x="345" y="452"/>
                </a:lnTo>
                <a:lnTo>
                  <a:pt x="356" y="441"/>
                </a:lnTo>
                <a:lnTo>
                  <a:pt x="368" y="429"/>
                </a:lnTo>
                <a:lnTo>
                  <a:pt x="374" y="424"/>
                </a:lnTo>
                <a:lnTo>
                  <a:pt x="380" y="419"/>
                </a:lnTo>
                <a:lnTo>
                  <a:pt x="380" y="419"/>
                </a:lnTo>
                <a:lnTo>
                  <a:pt x="389" y="413"/>
                </a:lnTo>
                <a:lnTo>
                  <a:pt x="399" y="405"/>
                </a:lnTo>
                <a:lnTo>
                  <a:pt x="424" y="383"/>
                </a:lnTo>
                <a:lnTo>
                  <a:pt x="437" y="373"/>
                </a:lnTo>
                <a:lnTo>
                  <a:pt x="450" y="365"/>
                </a:lnTo>
                <a:lnTo>
                  <a:pt x="458" y="360"/>
                </a:lnTo>
                <a:lnTo>
                  <a:pt x="462" y="359"/>
                </a:lnTo>
                <a:lnTo>
                  <a:pt x="464" y="360"/>
                </a:lnTo>
                <a:lnTo>
                  <a:pt x="464" y="360"/>
                </a:lnTo>
                <a:lnTo>
                  <a:pt x="471" y="366"/>
                </a:lnTo>
                <a:lnTo>
                  <a:pt x="476" y="373"/>
                </a:lnTo>
                <a:lnTo>
                  <a:pt x="480" y="381"/>
                </a:lnTo>
                <a:lnTo>
                  <a:pt x="481" y="388"/>
                </a:lnTo>
                <a:lnTo>
                  <a:pt x="481" y="388"/>
                </a:lnTo>
                <a:lnTo>
                  <a:pt x="483" y="399"/>
                </a:lnTo>
                <a:lnTo>
                  <a:pt x="487" y="411"/>
                </a:lnTo>
                <a:lnTo>
                  <a:pt x="491" y="424"/>
                </a:lnTo>
                <a:lnTo>
                  <a:pt x="492" y="430"/>
                </a:lnTo>
                <a:lnTo>
                  <a:pt x="491" y="436"/>
                </a:lnTo>
                <a:lnTo>
                  <a:pt x="491" y="436"/>
                </a:lnTo>
                <a:lnTo>
                  <a:pt x="488" y="442"/>
                </a:lnTo>
                <a:lnTo>
                  <a:pt x="485" y="449"/>
                </a:lnTo>
                <a:lnTo>
                  <a:pt x="476" y="464"/>
                </a:lnTo>
                <a:lnTo>
                  <a:pt x="466" y="479"/>
                </a:lnTo>
                <a:lnTo>
                  <a:pt x="462" y="489"/>
                </a:lnTo>
                <a:lnTo>
                  <a:pt x="462" y="489"/>
                </a:lnTo>
                <a:lnTo>
                  <a:pt x="460" y="507"/>
                </a:lnTo>
                <a:lnTo>
                  <a:pt x="458" y="539"/>
                </a:lnTo>
                <a:lnTo>
                  <a:pt x="456" y="573"/>
                </a:lnTo>
                <a:lnTo>
                  <a:pt x="454" y="586"/>
                </a:lnTo>
                <a:lnTo>
                  <a:pt x="452" y="594"/>
                </a:lnTo>
                <a:lnTo>
                  <a:pt x="452" y="594"/>
                </a:lnTo>
                <a:lnTo>
                  <a:pt x="435" y="656"/>
                </a:lnTo>
                <a:lnTo>
                  <a:pt x="402" y="778"/>
                </a:lnTo>
                <a:lnTo>
                  <a:pt x="370" y="899"/>
                </a:lnTo>
                <a:lnTo>
                  <a:pt x="357" y="939"/>
                </a:lnTo>
                <a:lnTo>
                  <a:pt x="351" y="956"/>
                </a:lnTo>
                <a:lnTo>
                  <a:pt x="351" y="956"/>
                </a:lnTo>
                <a:lnTo>
                  <a:pt x="349" y="959"/>
                </a:lnTo>
                <a:lnTo>
                  <a:pt x="345" y="961"/>
                </a:lnTo>
                <a:lnTo>
                  <a:pt x="336" y="965"/>
                </a:lnTo>
                <a:lnTo>
                  <a:pt x="323" y="966"/>
                </a:lnTo>
                <a:lnTo>
                  <a:pt x="311" y="959"/>
                </a:lnTo>
                <a:lnTo>
                  <a:pt x="311" y="959"/>
                </a:lnTo>
                <a:lnTo>
                  <a:pt x="243" y="818"/>
                </a:lnTo>
                <a:lnTo>
                  <a:pt x="194" y="714"/>
                </a:lnTo>
                <a:lnTo>
                  <a:pt x="166" y="651"/>
                </a:lnTo>
                <a:lnTo>
                  <a:pt x="166" y="651"/>
                </a:lnTo>
                <a:lnTo>
                  <a:pt x="159" y="630"/>
                </a:lnTo>
                <a:lnTo>
                  <a:pt x="149" y="596"/>
                </a:lnTo>
                <a:lnTo>
                  <a:pt x="123" y="507"/>
                </a:lnTo>
                <a:lnTo>
                  <a:pt x="100" y="418"/>
                </a:lnTo>
                <a:lnTo>
                  <a:pt x="86" y="370"/>
                </a:lnTo>
                <a:lnTo>
                  <a:pt x="86" y="370"/>
                </a:lnTo>
                <a:lnTo>
                  <a:pt x="77" y="349"/>
                </a:lnTo>
                <a:lnTo>
                  <a:pt x="71" y="338"/>
                </a:lnTo>
                <a:lnTo>
                  <a:pt x="65" y="327"/>
                </a:lnTo>
                <a:lnTo>
                  <a:pt x="58" y="318"/>
                </a:lnTo>
                <a:lnTo>
                  <a:pt x="49" y="310"/>
                </a:lnTo>
                <a:lnTo>
                  <a:pt x="40" y="304"/>
                </a:lnTo>
                <a:lnTo>
                  <a:pt x="36" y="303"/>
                </a:lnTo>
                <a:lnTo>
                  <a:pt x="31" y="303"/>
                </a:lnTo>
                <a:lnTo>
                  <a:pt x="31" y="303"/>
                </a:lnTo>
                <a:lnTo>
                  <a:pt x="26" y="303"/>
                </a:lnTo>
                <a:lnTo>
                  <a:pt x="23" y="304"/>
                </a:lnTo>
                <a:lnTo>
                  <a:pt x="19" y="307"/>
                </a:lnTo>
                <a:lnTo>
                  <a:pt x="16" y="309"/>
                </a:lnTo>
                <a:lnTo>
                  <a:pt x="12" y="313"/>
                </a:lnTo>
                <a:lnTo>
                  <a:pt x="9" y="318"/>
                </a:lnTo>
                <a:lnTo>
                  <a:pt x="5" y="329"/>
                </a:lnTo>
                <a:lnTo>
                  <a:pt x="1" y="342"/>
                </a:lnTo>
                <a:lnTo>
                  <a:pt x="0" y="358"/>
                </a:lnTo>
                <a:lnTo>
                  <a:pt x="0" y="375"/>
                </a:lnTo>
                <a:lnTo>
                  <a:pt x="2" y="393"/>
                </a:lnTo>
                <a:lnTo>
                  <a:pt x="2" y="393"/>
                </a:lnTo>
                <a:lnTo>
                  <a:pt x="6" y="407"/>
                </a:lnTo>
                <a:lnTo>
                  <a:pt x="14" y="432"/>
                </a:lnTo>
                <a:lnTo>
                  <a:pt x="40" y="501"/>
                </a:lnTo>
                <a:lnTo>
                  <a:pt x="76" y="592"/>
                </a:lnTo>
                <a:lnTo>
                  <a:pt x="117" y="693"/>
                </a:lnTo>
                <a:lnTo>
                  <a:pt x="197" y="889"/>
                </a:lnTo>
                <a:lnTo>
                  <a:pt x="247" y="1005"/>
                </a:lnTo>
                <a:lnTo>
                  <a:pt x="247" y="1005"/>
                </a:lnTo>
                <a:lnTo>
                  <a:pt x="359" y="1247"/>
                </a:lnTo>
                <a:lnTo>
                  <a:pt x="447" y="1439"/>
                </a:lnTo>
                <a:lnTo>
                  <a:pt x="522" y="1487"/>
                </a:lnTo>
                <a:lnTo>
                  <a:pt x="530" y="1478"/>
                </a:lnTo>
                <a:lnTo>
                  <a:pt x="380" y="1119"/>
                </a:lnTo>
                <a:lnTo>
                  <a:pt x="380" y="1119"/>
                </a:lnTo>
                <a:lnTo>
                  <a:pt x="393" y="1115"/>
                </a:lnTo>
                <a:lnTo>
                  <a:pt x="403" y="1112"/>
                </a:lnTo>
                <a:lnTo>
                  <a:pt x="414" y="1108"/>
                </a:lnTo>
                <a:lnTo>
                  <a:pt x="414" y="1108"/>
                </a:lnTo>
                <a:lnTo>
                  <a:pt x="419" y="1103"/>
                </a:lnTo>
                <a:lnTo>
                  <a:pt x="425" y="1097"/>
                </a:lnTo>
                <a:lnTo>
                  <a:pt x="437" y="1082"/>
                </a:lnTo>
                <a:lnTo>
                  <a:pt x="446" y="1068"/>
                </a:lnTo>
                <a:lnTo>
                  <a:pt x="450" y="1062"/>
                </a:lnTo>
                <a:lnTo>
                  <a:pt x="450" y="1062"/>
                </a:lnTo>
                <a:lnTo>
                  <a:pt x="471" y="1019"/>
                </a:lnTo>
                <a:lnTo>
                  <a:pt x="471" y="1019"/>
                </a:lnTo>
                <a:lnTo>
                  <a:pt x="509" y="907"/>
                </a:lnTo>
                <a:lnTo>
                  <a:pt x="534" y="830"/>
                </a:lnTo>
                <a:lnTo>
                  <a:pt x="548" y="790"/>
                </a:lnTo>
                <a:lnTo>
                  <a:pt x="548" y="790"/>
                </a:lnTo>
                <a:lnTo>
                  <a:pt x="565" y="758"/>
                </a:lnTo>
                <a:lnTo>
                  <a:pt x="580" y="730"/>
                </a:lnTo>
                <a:lnTo>
                  <a:pt x="597" y="699"/>
                </a:lnTo>
                <a:lnTo>
                  <a:pt x="616" y="670"/>
                </a:lnTo>
                <a:lnTo>
                  <a:pt x="634" y="645"/>
                </a:lnTo>
                <a:lnTo>
                  <a:pt x="641" y="635"/>
                </a:lnTo>
                <a:lnTo>
                  <a:pt x="648" y="628"/>
                </a:lnTo>
                <a:lnTo>
                  <a:pt x="653" y="623"/>
                </a:lnTo>
                <a:lnTo>
                  <a:pt x="656" y="623"/>
                </a:lnTo>
                <a:lnTo>
                  <a:pt x="658" y="623"/>
                </a:lnTo>
                <a:lnTo>
                  <a:pt x="658" y="623"/>
                </a:lnTo>
                <a:lnTo>
                  <a:pt x="687" y="630"/>
                </a:lnTo>
                <a:lnTo>
                  <a:pt x="697" y="634"/>
                </a:lnTo>
                <a:lnTo>
                  <a:pt x="700" y="635"/>
                </a:lnTo>
                <a:lnTo>
                  <a:pt x="702" y="636"/>
                </a:lnTo>
                <a:lnTo>
                  <a:pt x="702" y="636"/>
                </a:lnTo>
                <a:lnTo>
                  <a:pt x="738" y="722"/>
                </a:lnTo>
                <a:lnTo>
                  <a:pt x="763" y="783"/>
                </a:lnTo>
                <a:lnTo>
                  <a:pt x="778" y="818"/>
                </a:lnTo>
                <a:lnTo>
                  <a:pt x="778" y="818"/>
                </a:lnTo>
                <a:lnTo>
                  <a:pt x="807" y="924"/>
                </a:lnTo>
                <a:lnTo>
                  <a:pt x="825" y="989"/>
                </a:lnTo>
                <a:lnTo>
                  <a:pt x="833" y="1022"/>
                </a:lnTo>
                <a:lnTo>
                  <a:pt x="833" y="1022"/>
                </a:lnTo>
                <a:lnTo>
                  <a:pt x="835" y="1033"/>
                </a:lnTo>
                <a:lnTo>
                  <a:pt x="841" y="1051"/>
                </a:lnTo>
                <a:lnTo>
                  <a:pt x="852" y="1081"/>
                </a:lnTo>
                <a:lnTo>
                  <a:pt x="852" y="1081"/>
                </a:lnTo>
                <a:lnTo>
                  <a:pt x="862" y="1107"/>
                </a:lnTo>
                <a:lnTo>
                  <a:pt x="869" y="1124"/>
                </a:lnTo>
                <a:lnTo>
                  <a:pt x="869" y="1124"/>
                </a:lnTo>
                <a:lnTo>
                  <a:pt x="869" y="1131"/>
                </a:lnTo>
                <a:lnTo>
                  <a:pt x="871" y="1143"/>
                </a:lnTo>
                <a:lnTo>
                  <a:pt x="871" y="1143"/>
                </a:lnTo>
                <a:lnTo>
                  <a:pt x="875" y="1152"/>
                </a:lnTo>
                <a:lnTo>
                  <a:pt x="880" y="1162"/>
                </a:lnTo>
                <a:lnTo>
                  <a:pt x="888" y="1175"/>
                </a:lnTo>
                <a:lnTo>
                  <a:pt x="653" y="1507"/>
                </a:lnTo>
                <a:lnTo>
                  <a:pt x="663" y="1515"/>
                </a:lnTo>
                <a:lnTo>
                  <a:pt x="739" y="1492"/>
                </a:lnTo>
                <a:lnTo>
                  <a:pt x="739" y="1492"/>
                </a:lnTo>
                <a:lnTo>
                  <a:pt x="827" y="1379"/>
                </a:lnTo>
                <a:lnTo>
                  <a:pt x="1020" y="1129"/>
                </a:lnTo>
                <a:lnTo>
                  <a:pt x="1127" y="989"/>
                </a:lnTo>
                <a:lnTo>
                  <a:pt x="1223" y="863"/>
                </a:lnTo>
                <a:lnTo>
                  <a:pt x="1296" y="766"/>
                </a:lnTo>
                <a:lnTo>
                  <a:pt x="1320" y="733"/>
                </a:lnTo>
                <a:lnTo>
                  <a:pt x="1333" y="713"/>
                </a:lnTo>
                <a:lnTo>
                  <a:pt x="1333" y="713"/>
                </a:lnTo>
                <a:lnTo>
                  <a:pt x="1350" y="682"/>
                </a:lnTo>
                <a:lnTo>
                  <a:pt x="1370" y="644"/>
                </a:lnTo>
                <a:lnTo>
                  <a:pt x="1390" y="601"/>
                </a:lnTo>
                <a:lnTo>
                  <a:pt x="1410" y="558"/>
                </a:lnTo>
                <a:lnTo>
                  <a:pt x="1427" y="516"/>
                </a:lnTo>
                <a:lnTo>
                  <a:pt x="1440" y="482"/>
                </a:lnTo>
                <a:lnTo>
                  <a:pt x="1447" y="458"/>
                </a:lnTo>
                <a:lnTo>
                  <a:pt x="1448" y="451"/>
                </a:lnTo>
                <a:lnTo>
                  <a:pt x="1448" y="450"/>
                </a:lnTo>
                <a:lnTo>
                  <a:pt x="1448" y="449"/>
                </a:lnTo>
                <a:lnTo>
                  <a:pt x="1448" y="449"/>
                </a:lnTo>
                <a:lnTo>
                  <a:pt x="1439" y="444"/>
                </a:lnTo>
                <a:lnTo>
                  <a:pt x="1433" y="441"/>
                </a:lnTo>
                <a:lnTo>
                  <a:pt x="1427" y="440"/>
                </a:lnTo>
                <a:lnTo>
                  <a:pt x="1419" y="440"/>
                </a:lnTo>
                <a:lnTo>
                  <a:pt x="1412" y="442"/>
                </a:lnTo>
                <a:lnTo>
                  <a:pt x="1404" y="446"/>
                </a:lnTo>
                <a:lnTo>
                  <a:pt x="1395" y="453"/>
                </a:lnTo>
                <a:lnTo>
                  <a:pt x="1395" y="453"/>
                </a:lnTo>
                <a:lnTo>
                  <a:pt x="1380" y="468"/>
                </a:lnTo>
                <a:lnTo>
                  <a:pt x="1370" y="479"/>
                </a:lnTo>
                <a:lnTo>
                  <a:pt x="1364" y="487"/>
                </a:lnTo>
                <a:lnTo>
                  <a:pt x="1359" y="496"/>
                </a:lnTo>
                <a:lnTo>
                  <a:pt x="1359" y="496"/>
                </a:lnTo>
                <a:lnTo>
                  <a:pt x="1351" y="512"/>
                </a:lnTo>
                <a:lnTo>
                  <a:pt x="1332" y="546"/>
                </a:lnTo>
                <a:lnTo>
                  <a:pt x="1273" y="650"/>
                </a:lnTo>
                <a:lnTo>
                  <a:pt x="1207" y="764"/>
                </a:lnTo>
                <a:lnTo>
                  <a:pt x="1180" y="811"/>
                </a:lnTo>
                <a:lnTo>
                  <a:pt x="1164" y="845"/>
                </a:lnTo>
                <a:lnTo>
                  <a:pt x="1164" y="845"/>
                </a:lnTo>
                <a:lnTo>
                  <a:pt x="1156" y="858"/>
                </a:lnTo>
                <a:lnTo>
                  <a:pt x="1147" y="872"/>
                </a:lnTo>
                <a:lnTo>
                  <a:pt x="1124" y="902"/>
                </a:lnTo>
                <a:lnTo>
                  <a:pt x="1098" y="935"/>
                </a:lnTo>
                <a:lnTo>
                  <a:pt x="1070" y="966"/>
                </a:lnTo>
                <a:lnTo>
                  <a:pt x="1023" y="1017"/>
                </a:lnTo>
                <a:lnTo>
                  <a:pt x="1002" y="1038"/>
                </a:lnTo>
                <a:lnTo>
                  <a:pt x="965" y="1033"/>
                </a:lnTo>
                <a:lnTo>
                  <a:pt x="965" y="1033"/>
                </a:lnTo>
                <a:lnTo>
                  <a:pt x="966" y="1023"/>
                </a:lnTo>
                <a:lnTo>
                  <a:pt x="966" y="1015"/>
                </a:lnTo>
                <a:lnTo>
                  <a:pt x="965" y="1010"/>
                </a:lnTo>
                <a:lnTo>
                  <a:pt x="965" y="1010"/>
                </a:lnTo>
                <a:lnTo>
                  <a:pt x="953" y="988"/>
                </a:lnTo>
                <a:lnTo>
                  <a:pt x="953" y="988"/>
                </a:lnTo>
                <a:lnTo>
                  <a:pt x="943" y="969"/>
                </a:lnTo>
                <a:lnTo>
                  <a:pt x="934" y="943"/>
                </a:lnTo>
                <a:lnTo>
                  <a:pt x="926" y="918"/>
                </a:lnTo>
                <a:lnTo>
                  <a:pt x="921" y="895"/>
                </a:lnTo>
                <a:lnTo>
                  <a:pt x="921" y="895"/>
                </a:lnTo>
                <a:lnTo>
                  <a:pt x="902" y="781"/>
                </a:lnTo>
                <a:lnTo>
                  <a:pt x="891" y="712"/>
                </a:lnTo>
                <a:lnTo>
                  <a:pt x="888" y="687"/>
                </a:lnTo>
                <a:lnTo>
                  <a:pt x="887" y="680"/>
                </a:lnTo>
                <a:lnTo>
                  <a:pt x="888" y="675"/>
                </a:lnTo>
                <a:lnTo>
                  <a:pt x="888" y="675"/>
                </a:lnTo>
                <a:lnTo>
                  <a:pt x="888" y="664"/>
                </a:lnTo>
                <a:lnTo>
                  <a:pt x="886" y="646"/>
                </a:lnTo>
                <a:lnTo>
                  <a:pt x="879" y="595"/>
                </a:lnTo>
                <a:lnTo>
                  <a:pt x="870" y="544"/>
                </a:lnTo>
                <a:lnTo>
                  <a:pt x="864" y="513"/>
                </a:lnTo>
                <a:lnTo>
                  <a:pt x="864" y="513"/>
                </a:lnTo>
                <a:lnTo>
                  <a:pt x="860" y="502"/>
                </a:lnTo>
                <a:lnTo>
                  <a:pt x="853" y="487"/>
                </a:lnTo>
                <a:lnTo>
                  <a:pt x="835" y="449"/>
                </a:lnTo>
                <a:lnTo>
                  <a:pt x="808" y="400"/>
                </a:lnTo>
                <a:lnTo>
                  <a:pt x="808" y="400"/>
                </a:lnTo>
                <a:lnTo>
                  <a:pt x="807" y="392"/>
                </a:lnTo>
                <a:lnTo>
                  <a:pt x="807" y="382"/>
                </a:lnTo>
                <a:lnTo>
                  <a:pt x="807" y="370"/>
                </a:lnTo>
                <a:lnTo>
                  <a:pt x="807" y="370"/>
                </a:lnTo>
                <a:lnTo>
                  <a:pt x="807" y="349"/>
                </a:lnTo>
                <a:lnTo>
                  <a:pt x="807" y="341"/>
                </a:lnTo>
                <a:lnTo>
                  <a:pt x="807" y="341"/>
                </a:lnTo>
                <a:lnTo>
                  <a:pt x="860" y="382"/>
                </a:lnTo>
                <a:lnTo>
                  <a:pt x="900" y="410"/>
                </a:lnTo>
                <a:lnTo>
                  <a:pt x="916" y="419"/>
                </a:lnTo>
                <a:lnTo>
                  <a:pt x="922" y="423"/>
                </a:lnTo>
                <a:lnTo>
                  <a:pt x="926" y="424"/>
                </a:lnTo>
                <a:lnTo>
                  <a:pt x="926" y="424"/>
                </a:lnTo>
                <a:lnTo>
                  <a:pt x="947" y="430"/>
                </a:lnTo>
                <a:lnTo>
                  <a:pt x="976" y="440"/>
                </a:lnTo>
                <a:lnTo>
                  <a:pt x="1002" y="449"/>
                </a:lnTo>
                <a:lnTo>
                  <a:pt x="1017" y="453"/>
                </a:lnTo>
                <a:lnTo>
                  <a:pt x="1017" y="453"/>
                </a:lnTo>
                <a:lnTo>
                  <a:pt x="1023" y="455"/>
                </a:lnTo>
                <a:lnTo>
                  <a:pt x="1030" y="458"/>
                </a:lnTo>
                <a:lnTo>
                  <a:pt x="1039" y="463"/>
                </a:lnTo>
                <a:lnTo>
                  <a:pt x="1051" y="451"/>
                </a:lnTo>
                <a:lnTo>
                  <a:pt x="1051" y="451"/>
                </a:lnTo>
                <a:lnTo>
                  <a:pt x="1079" y="450"/>
                </a:lnTo>
                <a:lnTo>
                  <a:pt x="1099" y="452"/>
                </a:lnTo>
                <a:lnTo>
                  <a:pt x="1108" y="453"/>
                </a:lnTo>
                <a:lnTo>
                  <a:pt x="1113" y="456"/>
                </a:lnTo>
                <a:lnTo>
                  <a:pt x="1113" y="456"/>
                </a:lnTo>
                <a:lnTo>
                  <a:pt x="1119" y="459"/>
                </a:lnTo>
                <a:lnTo>
                  <a:pt x="1121" y="461"/>
                </a:lnTo>
                <a:lnTo>
                  <a:pt x="1124" y="461"/>
                </a:lnTo>
                <a:lnTo>
                  <a:pt x="1125" y="459"/>
                </a:lnTo>
                <a:lnTo>
                  <a:pt x="1126" y="457"/>
                </a:lnTo>
                <a:lnTo>
                  <a:pt x="1127" y="451"/>
                </a:lnTo>
                <a:lnTo>
                  <a:pt x="1127" y="451"/>
                </a:lnTo>
                <a:lnTo>
                  <a:pt x="1127" y="446"/>
                </a:lnTo>
                <a:lnTo>
                  <a:pt x="1126" y="441"/>
                </a:lnTo>
                <a:lnTo>
                  <a:pt x="1121" y="430"/>
                </a:lnTo>
                <a:lnTo>
                  <a:pt x="1113" y="421"/>
                </a:lnTo>
                <a:lnTo>
                  <a:pt x="1103" y="412"/>
                </a:lnTo>
                <a:lnTo>
                  <a:pt x="1103" y="412"/>
                </a:lnTo>
                <a:lnTo>
                  <a:pt x="1097" y="409"/>
                </a:lnTo>
                <a:lnTo>
                  <a:pt x="1088" y="405"/>
                </a:lnTo>
                <a:lnTo>
                  <a:pt x="1068" y="399"/>
                </a:lnTo>
                <a:lnTo>
                  <a:pt x="1050" y="394"/>
                </a:lnTo>
                <a:lnTo>
                  <a:pt x="1039" y="393"/>
                </a:lnTo>
                <a:lnTo>
                  <a:pt x="1039" y="393"/>
                </a:lnTo>
                <a:lnTo>
                  <a:pt x="1025" y="395"/>
                </a:lnTo>
                <a:lnTo>
                  <a:pt x="1018" y="395"/>
                </a:lnTo>
                <a:lnTo>
                  <a:pt x="1012" y="393"/>
                </a:lnTo>
                <a:lnTo>
                  <a:pt x="1012" y="393"/>
                </a:lnTo>
                <a:lnTo>
                  <a:pt x="989" y="376"/>
                </a:lnTo>
                <a:lnTo>
                  <a:pt x="965" y="358"/>
                </a:lnTo>
                <a:lnTo>
                  <a:pt x="965" y="358"/>
                </a:lnTo>
                <a:lnTo>
                  <a:pt x="911" y="302"/>
                </a:lnTo>
                <a:lnTo>
                  <a:pt x="864" y="250"/>
                </a:lnTo>
                <a:lnTo>
                  <a:pt x="864" y="250"/>
                </a:lnTo>
                <a:lnTo>
                  <a:pt x="859" y="238"/>
                </a:lnTo>
                <a:lnTo>
                  <a:pt x="845" y="211"/>
                </a:lnTo>
                <a:lnTo>
                  <a:pt x="836" y="195"/>
                </a:lnTo>
                <a:lnTo>
                  <a:pt x="827" y="182"/>
                </a:lnTo>
                <a:lnTo>
                  <a:pt x="817" y="171"/>
                </a:lnTo>
                <a:lnTo>
                  <a:pt x="812" y="166"/>
                </a:lnTo>
                <a:lnTo>
                  <a:pt x="807" y="164"/>
                </a:lnTo>
                <a:lnTo>
                  <a:pt x="807" y="164"/>
                </a:lnTo>
                <a:lnTo>
                  <a:pt x="784" y="156"/>
                </a:lnTo>
                <a:lnTo>
                  <a:pt x="761" y="150"/>
                </a:lnTo>
                <a:lnTo>
                  <a:pt x="734" y="146"/>
                </a:lnTo>
                <a:lnTo>
                  <a:pt x="720" y="141"/>
                </a:lnTo>
                <a:lnTo>
                  <a:pt x="720" y="141"/>
                </a:lnTo>
                <a:lnTo>
                  <a:pt x="721" y="131"/>
                </a:lnTo>
                <a:lnTo>
                  <a:pt x="720" y="110"/>
                </a:lnTo>
                <a:lnTo>
                  <a:pt x="719" y="98"/>
                </a:lnTo>
                <a:lnTo>
                  <a:pt x="717" y="85"/>
                </a:lnTo>
                <a:lnTo>
                  <a:pt x="715" y="74"/>
                </a:lnTo>
                <a:lnTo>
                  <a:pt x="711" y="64"/>
                </a:lnTo>
                <a:lnTo>
                  <a:pt x="711" y="64"/>
                </a:lnTo>
                <a:lnTo>
                  <a:pt x="700" y="46"/>
                </a:lnTo>
                <a:lnTo>
                  <a:pt x="694" y="36"/>
                </a:lnTo>
                <a:lnTo>
                  <a:pt x="687" y="28"/>
                </a:lnTo>
                <a:lnTo>
                  <a:pt x="680" y="21"/>
                </a:lnTo>
                <a:lnTo>
                  <a:pt x="670" y="13"/>
                </a:lnTo>
                <a:lnTo>
                  <a:pt x="660" y="7"/>
                </a:lnTo>
                <a:lnTo>
                  <a:pt x="648" y="4"/>
                </a:lnTo>
                <a:lnTo>
                  <a:pt x="648" y="4"/>
                </a:lnTo>
                <a:lnTo>
                  <a:pt x="636" y="1"/>
                </a:lnTo>
                <a:lnTo>
                  <a:pt x="622" y="0"/>
                </a:lnTo>
                <a:lnTo>
                  <a:pt x="608" y="0"/>
                </a:lnTo>
                <a:lnTo>
                  <a:pt x="594" y="2"/>
                </a:lnTo>
                <a:lnTo>
                  <a:pt x="580" y="5"/>
                </a:lnTo>
                <a:lnTo>
                  <a:pt x="568" y="9"/>
                </a:lnTo>
                <a:lnTo>
                  <a:pt x="557" y="13"/>
                </a:lnTo>
                <a:lnTo>
                  <a:pt x="548" y="21"/>
                </a:lnTo>
                <a:lnTo>
                  <a:pt x="548" y="21"/>
                </a:lnTo>
                <a:lnTo>
                  <a:pt x="531" y="38"/>
                </a:lnTo>
                <a:lnTo>
                  <a:pt x="523" y="49"/>
                </a:lnTo>
                <a:lnTo>
                  <a:pt x="515" y="58"/>
                </a:lnTo>
                <a:lnTo>
                  <a:pt x="509" y="69"/>
                </a:lnTo>
                <a:lnTo>
                  <a:pt x="504" y="79"/>
                </a:lnTo>
                <a:lnTo>
                  <a:pt x="500" y="89"/>
                </a:lnTo>
                <a:lnTo>
                  <a:pt x="500" y="97"/>
                </a:lnTo>
                <a:lnTo>
                  <a:pt x="500" y="97"/>
                </a:lnTo>
                <a:lnTo>
                  <a:pt x="508" y="164"/>
                </a:lnTo>
                <a:lnTo>
                  <a:pt x="508" y="16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2">
            <a:extLst>
              <a:ext uri="{FF2B5EF4-FFF2-40B4-BE49-F238E27FC236}">
                <a16:creationId xmlns:a16="http://schemas.microsoft.com/office/drawing/2014/main" id="{CE50956F-806C-4037-82B8-13B505E8F600}"/>
              </a:ext>
            </a:extLst>
          </p:cNvPr>
          <p:cNvSpPr>
            <a:spLocks/>
          </p:cNvSpPr>
          <p:nvPr/>
        </p:nvSpPr>
        <p:spPr bwMode="auto">
          <a:xfrm>
            <a:off x="4045618" y="2735282"/>
            <a:ext cx="1814764" cy="1657378"/>
          </a:xfrm>
          <a:custGeom>
            <a:avLst/>
            <a:gdLst>
              <a:gd name="T0" fmla="*/ 639 w 1695"/>
              <a:gd name="T1" fmla="*/ 191 h 1548"/>
              <a:gd name="T2" fmla="*/ 589 w 1695"/>
              <a:gd name="T3" fmla="*/ 259 h 1548"/>
              <a:gd name="T4" fmla="*/ 555 w 1695"/>
              <a:gd name="T5" fmla="*/ 440 h 1548"/>
              <a:gd name="T6" fmla="*/ 531 w 1695"/>
              <a:gd name="T7" fmla="*/ 476 h 1548"/>
              <a:gd name="T8" fmla="*/ 508 w 1695"/>
              <a:gd name="T9" fmla="*/ 539 h 1548"/>
              <a:gd name="T10" fmla="*/ 506 w 1695"/>
              <a:gd name="T11" fmla="*/ 576 h 1548"/>
              <a:gd name="T12" fmla="*/ 525 w 1695"/>
              <a:gd name="T13" fmla="*/ 561 h 1548"/>
              <a:gd name="T14" fmla="*/ 543 w 1695"/>
              <a:gd name="T15" fmla="*/ 544 h 1548"/>
              <a:gd name="T16" fmla="*/ 547 w 1695"/>
              <a:gd name="T17" fmla="*/ 572 h 1548"/>
              <a:gd name="T18" fmla="*/ 593 w 1695"/>
              <a:gd name="T19" fmla="*/ 531 h 1548"/>
              <a:gd name="T20" fmla="*/ 618 w 1695"/>
              <a:gd name="T21" fmla="*/ 492 h 1548"/>
              <a:gd name="T22" fmla="*/ 664 w 1695"/>
              <a:gd name="T23" fmla="*/ 367 h 1548"/>
              <a:gd name="T24" fmla="*/ 664 w 1695"/>
              <a:gd name="T25" fmla="*/ 485 h 1548"/>
              <a:gd name="T26" fmla="*/ 641 w 1695"/>
              <a:gd name="T27" fmla="*/ 559 h 1548"/>
              <a:gd name="T28" fmla="*/ 634 w 1695"/>
              <a:gd name="T29" fmla="*/ 802 h 1548"/>
              <a:gd name="T30" fmla="*/ 581 w 1695"/>
              <a:gd name="T31" fmla="*/ 1010 h 1548"/>
              <a:gd name="T32" fmla="*/ 546 w 1695"/>
              <a:gd name="T33" fmla="*/ 1075 h 1548"/>
              <a:gd name="T34" fmla="*/ 300 w 1695"/>
              <a:gd name="T35" fmla="*/ 864 h 1548"/>
              <a:gd name="T36" fmla="*/ 189 w 1695"/>
              <a:gd name="T37" fmla="*/ 732 h 1548"/>
              <a:gd name="T38" fmla="*/ 79 w 1695"/>
              <a:gd name="T39" fmla="*/ 572 h 1548"/>
              <a:gd name="T40" fmla="*/ 27 w 1695"/>
              <a:gd name="T41" fmla="*/ 535 h 1548"/>
              <a:gd name="T42" fmla="*/ 0 w 1695"/>
              <a:gd name="T43" fmla="*/ 568 h 1548"/>
              <a:gd name="T44" fmla="*/ 67 w 1695"/>
              <a:gd name="T45" fmla="*/ 678 h 1548"/>
              <a:gd name="T46" fmla="*/ 263 w 1695"/>
              <a:gd name="T47" fmla="*/ 947 h 1548"/>
              <a:gd name="T48" fmla="*/ 907 w 1695"/>
              <a:gd name="T49" fmla="*/ 1533 h 1548"/>
              <a:gd name="T50" fmla="*/ 654 w 1695"/>
              <a:gd name="T51" fmla="*/ 1208 h 1548"/>
              <a:gd name="T52" fmla="*/ 671 w 1695"/>
              <a:gd name="T53" fmla="*/ 1166 h 1548"/>
              <a:gd name="T54" fmla="*/ 814 w 1695"/>
              <a:gd name="T55" fmla="*/ 713 h 1548"/>
              <a:gd name="T56" fmla="*/ 840 w 1695"/>
              <a:gd name="T57" fmla="*/ 647 h 1548"/>
              <a:gd name="T58" fmla="*/ 909 w 1695"/>
              <a:gd name="T59" fmla="*/ 704 h 1548"/>
              <a:gd name="T60" fmla="*/ 1015 w 1695"/>
              <a:gd name="T61" fmla="*/ 913 h 1548"/>
              <a:gd name="T62" fmla="*/ 1094 w 1695"/>
              <a:gd name="T63" fmla="*/ 1051 h 1548"/>
              <a:gd name="T64" fmla="*/ 1142 w 1695"/>
              <a:gd name="T65" fmla="*/ 1122 h 1548"/>
              <a:gd name="T66" fmla="*/ 938 w 1695"/>
              <a:gd name="T67" fmla="*/ 1445 h 1548"/>
              <a:gd name="T68" fmla="*/ 1260 w 1695"/>
              <a:gd name="T69" fmla="*/ 1133 h 1548"/>
              <a:gd name="T70" fmla="*/ 1559 w 1695"/>
              <a:gd name="T71" fmla="*/ 765 h 1548"/>
              <a:gd name="T72" fmla="*/ 1695 w 1695"/>
              <a:gd name="T73" fmla="*/ 536 h 1548"/>
              <a:gd name="T74" fmla="*/ 1680 w 1695"/>
              <a:gd name="T75" fmla="*/ 496 h 1548"/>
              <a:gd name="T76" fmla="*/ 1621 w 1695"/>
              <a:gd name="T77" fmla="*/ 536 h 1548"/>
              <a:gd name="T78" fmla="*/ 1575 w 1695"/>
              <a:gd name="T79" fmla="*/ 630 h 1548"/>
              <a:gd name="T80" fmla="*/ 1323 w 1695"/>
              <a:gd name="T81" fmla="*/ 961 h 1548"/>
              <a:gd name="T82" fmla="*/ 1218 w 1695"/>
              <a:gd name="T83" fmla="*/ 996 h 1548"/>
              <a:gd name="T84" fmla="*/ 1210 w 1695"/>
              <a:gd name="T85" fmla="*/ 975 h 1548"/>
              <a:gd name="T86" fmla="*/ 1177 w 1695"/>
              <a:gd name="T87" fmla="*/ 918 h 1548"/>
              <a:gd name="T88" fmla="*/ 1111 w 1695"/>
              <a:gd name="T89" fmla="*/ 758 h 1548"/>
              <a:gd name="T90" fmla="*/ 1096 w 1695"/>
              <a:gd name="T91" fmla="*/ 635 h 1548"/>
              <a:gd name="T92" fmla="*/ 1034 w 1695"/>
              <a:gd name="T93" fmla="*/ 497 h 1548"/>
              <a:gd name="T94" fmla="*/ 1023 w 1695"/>
              <a:gd name="T95" fmla="*/ 338 h 1548"/>
              <a:gd name="T96" fmla="*/ 1057 w 1695"/>
              <a:gd name="T97" fmla="*/ 371 h 1548"/>
              <a:gd name="T98" fmla="*/ 1096 w 1695"/>
              <a:gd name="T99" fmla="*/ 461 h 1548"/>
              <a:gd name="T100" fmla="*/ 1085 w 1695"/>
              <a:gd name="T101" fmla="*/ 495 h 1548"/>
              <a:gd name="T102" fmla="*/ 1094 w 1695"/>
              <a:gd name="T103" fmla="*/ 535 h 1548"/>
              <a:gd name="T104" fmla="*/ 1147 w 1695"/>
              <a:gd name="T105" fmla="*/ 498 h 1548"/>
              <a:gd name="T106" fmla="*/ 1152 w 1695"/>
              <a:gd name="T107" fmla="*/ 445 h 1548"/>
              <a:gd name="T108" fmla="*/ 1111 w 1695"/>
              <a:gd name="T109" fmla="*/ 325 h 1548"/>
              <a:gd name="T110" fmla="*/ 1078 w 1695"/>
              <a:gd name="T111" fmla="*/ 229 h 1548"/>
              <a:gd name="T112" fmla="*/ 1000 w 1695"/>
              <a:gd name="T113" fmla="*/ 182 h 1548"/>
              <a:gd name="T114" fmla="*/ 955 w 1695"/>
              <a:gd name="T115" fmla="*/ 114 h 1548"/>
              <a:gd name="T116" fmla="*/ 923 w 1695"/>
              <a:gd name="T117" fmla="*/ 29 h 1548"/>
              <a:gd name="T118" fmla="*/ 869 w 1695"/>
              <a:gd name="T119" fmla="*/ 1 h 1548"/>
              <a:gd name="T120" fmla="*/ 780 w 1695"/>
              <a:gd name="T121" fmla="*/ 13 h 1548"/>
              <a:gd name="T122" fmla="*/ 747 w 1695"/>
              <a:gd name="T123" fmla="*/ 62 h 1548"/>
              <a:gd name="T124" fmla="*/ 727 w 1695"/>
              <a:gd name="T125" fmla="*/ 167 h 15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695" h="1548">
                <a:moveTo>
                  <a:pt x="727" y="167"/>
                </a:moveTo>
                <a:lnTo>
                  <a:pt x="727" y="167"/>
                </a:lnTo>
                <a:lnTo>
                  <a:pt x="689" y="176"/>
                </a:lnTo>
                <a:lnTo>
                  <a:pt x="658" y="183"/>
                </a:lnTo>
                <a:lnTo>
                  <a:pt x="647" y="188"/>
                </a:lnTo>
                <a:lnTo>
                  <a:pt x="639" y="191"/>
                </a:lnTo>
                <a:lnTo>
                  <a:pt x="639" y="191"/>
                </a:lnTo>
                <a:lnTo>
                  <a:pt x="632" y="198"/>
                </a:lnTo>
                <a:lnTo>
                  <a:pt x="626" y="204"/>
                </a:lnTo>
                <a:lnTo>
                  <a:pt x="614" y="219"/>
                </a:lnTo>
                <a:lnTo>
                  <a:pt x="614" y="219"/>
                </a:lnTo>
                <a:lnTo>
                  <a:pt x="604" y="231"/>
                </a:lnTo>
                <a:lnTo>
                  <a:pt x="595" y="245"/>
                </a:lnTo>
                <a:lnTo>
                  <a:pt x="589" y="259"/>
                </a:lnTo>
                <a:lnTo>
                  <a:pt x="587" y="267"/>
                </a:lnTo>
                <a:lnTo>
                  <a:pt x="584" y="275"/>
                </a:lnTo>
                <a:lnTo>
                  <a:pt x="584" y="275"/>
                </a:lnTo>
                <a:lnTo>
                  <a:pt x="571" y="337"/>
                </a:lnTo>
                <a:lnTo>
                  <a:pt x="560" y="389"/>
                </a:lnTo>
                <a:lnTo>
                  <a:pt x="560" y="389"/>
                </a:lnTo>
                <a:lnTo>
                  <a:pt x="555" y="440"/>
                </a:lnTo>
                <a:lnTo>
                  <a:pt x="555" y="440"/>
                </a:lnTo>
                <a:lnTo>
                  <a:pt x="554" y="447"/>
                </a:lnTo>
                <a:lnTo>
                  <a:pt x="552" y="455"/>
                </a:lnTo>
                <a:lnTo>
                  <a:pt x="548" y="458"/>
                </a:lnTo>
                <a:lnTo>
                  <a:pt x="548" y="458"/>
                </a:lnTo>
                <a:lnTo>
                  <a:pt x="538" y="468"/>
                </a:lnTo>
                <a:lnTo>
                  <a:pt x="531" y="476"/>
                </a:lnTo>
                <a:lnTo>
                  <a:pt x="525" y="487"/>
                </a:lnTo>
                <a:lnTo>
                  <a:pt x="525" y="487"/>
                </a:lnTo>
                <a:lnTo>
                  <a:pt x="518" y="502"/>
                </a:lnTo>
                <a:lnTo>
                  <a:pt x="513" y="518"/>
                </a:lnTo>
                <a:lnTo>
                  <a:pt x="509" y="531"/>
                </a:lnTo>
                <a:lnTo>
                  <a:pt x="508" y="539"/>
                </a:lnTo>
                <a:lnTo>
                  <a:pt x="508" y="539"/>
                </a:lnTo>
                <a:lnTo>
                  <a:pt x="506" y="545"/>
                </a:lnTo>
                <a:lnTo>
                  <a:pt x="502" y="553"/>
                </a:lnTo>
                <a:lnTo>
                  <a:pt x="501" y="558"/>
                </a:lnTo>
                <a:lnTo>
                  <a:pt x="501" y="562"/>
                </a:lnTo>
                <a:lnTo>
                  <a:pt x="502" y="568"/>
                </a:lnTo>
                <a:lnTo>
                  <a:pt x="506" y="576"/>
                </a:lnTo>
                <a:lnTo>
                  <a:pt x="506" y="576"/>
                </a:lnTo>
                <a:lnTo>
                  <a:pt x="513" y="589"/>
                </a:lnTo>
                <a:lnTo>
                  <a:pt x="518" y="596"/>
                </a:lnTo>
                <a:lnTo>
                  <a:pt x="523" y="602"/>
                </a:lnTo>
                <a:lnTo>
                  <a:pt x="523" y="602"/>
                </a:lnTo>
                <a:lnTo>
                  <a:pt x="523" y="582"/>
                </a:lnTo>
                <a:lnTo>
                  <a:pt x="525" y="567"/>
                </a:lnTo>
                <a:lnTo>
                  <a:pt x="525" y="561"/>
                </a:lnTo>
                <a:lnTo>
                  <a:pt x="527" y="559"/>
                </a:lnTo>
                <a:lnTo>
                  <a:pt x="527" y="559"/>
                </a:lnTo>
                <a:lnTo>
                  <a:pt x="531" y="555"/>
                </a:lnTo>
                <a:lnTo>
                  <a:pt x="536" y="550"/>
                </a:lnTo>
                <a:lnTo>
                  <a:pt x="541" y="547"/>
                </a:lnTo>
                <a:lnTo>
                  <a:pt x="542" y="545"/>
                </a:lnTo>
                <a:lnTo>
                  <a:pt x="543" y="544"/>
                </a:lnTo>
                <a:lnTo>
                  <a:pt x="543" y="544"/>
                </a:lnTo>
                <a:lnTo>
                  <a:pt x="544" y="555"/>
                </a:lnTo>
                <a:lnTo>
                  <a:pt x="544" y="562"/>
                </a:lnTo>
                <a:lnTo>
                  <a:pt x="546" y="568"/>
                </a:lnTo>
                <a:lnTo>
                  <a:pt x="546" y="568"/>
                </a:lnTo>
                <a:lnTo>
                  <a:pt x="547" y="572"/>
                </a:lnTo>
                <a:lnTo>
                  <a:pt x="547" y="572"/>
                </a:lnTo>
                <a:lnTo>
                  <a:pt x="551" y="570"/>
                </a:lnTo>
                <a:lnTo>
                  <a:pt x="560" y="564"/>
                </a:lnTo>
                <a:lnTo>
                  <a:pt x="560" y="564"/>
                </a:lnTo>
                <a:lnTo>
                  <a:pt x="566" y="560"/>
                </a:lnTo>
                <a:lnTo>
                  <a:pt x="574" y="555"/>
                </a:lnTo>
                <a:lnTo>
                  <a:pt x="584" y="543"/>
                </a:lnTo>
                <a:lnTo>
                  <a:pt x="593" y="531"/>
                </a:lnTo>
                <a:lnTo>
                  <a:pt x="599" y="521"/>
                </a:lnTo>
                <a:lnTo>
                  <a:pt x="599" y="521"/>
                </a:lnTo>
                <a:lnTo>
                  <a:pt x="605" y="504"/>
                </a:lnTo>
                <a:lnTo>
                  <a:pt x="609" y="497"/>
                </a:lnTo>
                <a:lnTo>
                  <a:pt x="609" y="497"/>
                </a:lnTo>
                <a:lnTo>
                  <a:pt x="615" y="495"/>
                </a:lnTo>
                <a:lnTo>
                  <a:pt x="618" y="492"/>
                </a:lnTo>
                <a:lnTo>
                  <a:pt x="620" y="490"/>
                </a:lnTo>
                <a:lnTo>
                  <a:pt x="621" y="487"/>
                </a:lnTo>
                <a:lnTo>
                  <a:pt x="621" y="487"/>
                </a:lnTo>
                <a:lnTo>
                  <a:pt x="622" y="479"/>
                </a:lnTo>
                <a:lnTo>
                  <a:pt x="628" y="462"/>
                </a:lnTo>
                <a:lnTo>
                  <a:pt x="646" y="415"/>
                </a:lnTo>
                <a:lnTo>
                  <a:pt x="664" y="367"/>
                </a:lnTo>
                <a:lnTo>
                  <a:pt x="671" y="354"/>
                </a:lnTo>
                <a:lnTo>
                  <a:pt x="673" y="349"/>
                </a:lnTo>
                <a:lnTo>
                  <a:pt x="673" y="349"/>
                </a:lnTo>
                <a:lnTo>
                  <a:pt x="700" y="425"/>
                </a:lnTo>
                <a:lnTo>
                  <a:pt x="700" y="425"/>
                </a:lnTo>
                <a:lnTo>
                  <a:pt x="679" y="459"/>
                </a:lnTo>
                <a:lnTo>
                  <a:pt x="664" y="485"/>
                </a:lnTo>
                <a:lnTo>
                  <a:pt x="656" y="502"/>
                </a:lnTo>
                <a:lnTo>
                  <a:pt x="656" y="502"/>
                </a:lnTo>
                <a:lnTo>
                  <a:pt x="649" y="522"/>
                </a:lnTo>
                <a:lnTo>
                  <a:pt x="645" y="535"/>
                </a:lnTo>
                <a:lnTo>
                  <a:pt x="641" y="544"/>
                </a:lnTo>
                <a:lnTo>
                  <a:pt x="641" y="544"/>
                </a:lnTo>
                <a:lnTo>
                  <a:pt x="641" y="559"/>
                </a:lnTo>
                <a:lnTo>
                  <a:pt x="641" y="588"/>
                </a:lnTo>
                <a:lnTo>
                  <a:pt x="641" y="671"/>
                </a:lnTo>
                <a:lnTo>
                  <a:pt x="640" y="716"/>
                </a:lnTo>
                <a:lnTo>
                  <a:pt x="639" y="756"/>
                </a:lnTo>
                <a:lnTo>
                  <a:pt x="638" y="787"/>
                </a:lnTo>
                <a:lnTo>
                  <a:pt x="637" y="796"/>
                </a:lnTo>
                <a:lnTo>
                  <a:pt x="634" y="802"/>
                </a:lnTo>
                <a:lnTo>
                  <a:pt x="634" y="802"/>
                </a:lnTo>
                <a:lnTo>
                  <a:pt x="631" y="815"/>
                </a:lnTo>
                <a:lnTo>
                  <a:pt x="624" y="834"/>
                </a:lnTo>
                <a:lnTo>
                  <a:pt x="612" y="885"/>
                </a:lnTo>
                <a:lnTo>
                  <a:pt x="592" y="972"/>
                </a:lnTo>
                <a:lnTo>
                  <a:pt x="592" y="972"/>
                </a:lnTo>
                <a:lnTo>
                  <a:pt x="581" y="1010"/>
                </a:lnTo>
                <a:lnTo>
                  <a:pt x="576" y="1025"/>
                </a:lnTo>
                <a:lnTo>
                  <a:pt x="570" y="1039"/>
                </a:lnTo>
                <a:lnTo>
                  <a:pt x="570" y="1039"/>
                </a:lnTo>
                <a:lnTo>
                  <a:pt x="558" y="1062"/>
                </a:lnTo>
                <a:lnTo>
                  <a:pt x="552" y="1070"/>
                </a:lnTo>
                <a:lnTo>
                  <a:pt x="548" y="1073"/>
                </a:lnTo>
                <a:lnTo>
                  <a:pt x="546" y="1075"/>
                </a:lnTo>
                <a:lnTo>
                  <a:pt x="546" y="1075"/>
                </a:lnTo>
                <a:lnTo>
                  <a:pt x="527" y="1085"/>
                </a:lnTo>
                <a:lnTo>
                  <a:pt x="513" y="1095"/>
                </a:lnTo>
                <a:lnTo>
                  <a:pt x="513" y="1095"/>
                </a:lnTo>
                <a:lnTo>
                  <a:pt x="409" y="981"/>
                </a:lnTo>
                <a:lnTo>
                  <a:pt x="331" y="896"/>
                </a:lnTo>
                <a:lnTo>
                  <a:pt x="300" y="864"/>
                </a:lnTo>
                <a:lnTo>
                  <a:pt x="280" y="846"/>
                </a:lnTo>
                <a:lnTo>
                  <a:pt x="280" y="846"/>
                </a:lnTo>
                <a:lnTo>
                  <a:pt x="273" y="839"/>
                </a:lnTo>
                <a:lnTo>
                  <a:pt x="264" y="829"/>
                </a:lnTo>
                <a:lnTo>
                  <a:pt x="243" y="802"/>
                </a:lnTo>
                <a:lnTo>
                  <a:pt x="216" y="770"/>
                </a:lnTo>
                <a:lnTo>
                  <a:pt x="189" y="732"/>
                </a:lnTo>
                <a:lnTo>
                  <a:pt x="137" y="661"/>
                </a:lnTo>
                <a:lnTo>
                  <a:pt x="118" y="631"/>
                </a:lnTo>
                <a:lnTo>
                  <a:pt x="106" y="612"/>
                </a:lnTo>
                <a:lnTo>
                  <a:pt x="106" y="612"/>
                </a:lnTo>
                <a:lnTo>
                  <a:pt x="97" y="598"/>
                </a:lnTo>
                <a:lnTo>
                  <a:pt x="89" y="584"/>
                </a:lnTo>
                <a:lnTo>
                  <a:pt x="79" y="572"/>
                </a:lnTo>
                <a:lnTo>
                  <a:pt x="69" y="560"/>
                </a:lnTo>
                <a:lnTo>
                  <a:pt x="60" y="550"/>
                </a:lnTo>
                <a:lnTo>
                  <a:pt x="51" y="543"/>
                </a:lnTo>
                <a:lnTo>
                  <a:pt x="43" y="538"/>
                </a:lnTo>
                <a:lnTo>
                  <a:pt x="34" y="536"/>
                </a:lnTo>
                <a:lnTo>
                  <a:pt x="34" y="536"/>
                </a:lnTo>
                <a:lnTo>
                  <a:pt x="27" y="535"/>
                </a:lnTo>
                <a:lnTo>
                  <a:pt x="21" y="536"/>
                </a:lnTo>
                <a:lnTo>
                  <a:pt x="15" y="537"/>
                </a:lnTo>
                <a:lnTo>
                  <a:pt x="10" y="539"/>
                </a:lnTo>
                <a:lnTo>
                  <a:pt x="6" y="544"/>
                </a:lnTo>
                <a:lnTo>
                  <a:pt x="4" y="550"/>
                </a:lnTo>
                <a:lnTo>
                  <a:pt x="1" y="559"/>
                </a:lnTo>
                <a:lnTo>
                  <a:pt x="0" y="568"/>
                </a:lnTo>
                <a:lnTo>
                  <a:pt x="0" y="568"/>
                </a:lnTo>
                <a:lnTo>
                  <a:pt x="1" y="572"/>
                </a:lnTo>
                <a:lnTo>
                  <a:pt x="3" y="577"/>
                </a:lnTo>
                <a:lnTo>
                  <a:pt x="9" y="590"/>
                </a:lnTo>
                <a:lnTo>
                  <a:pt x="20" y="607"/>
                </a:lnTo>
                <a:lnTo>
                  <a:pt x="33" y="628"/>
                </a:lnTo>
                <a:lnTo>
                  <a:pt x="67" y="678"/>
                </a:lnTo>
                <a:lnTo>
                  <a:pt x="106" y="733"/>
                </a:lnTo>
                <a:lnTo>
                  <a:pt x="184" y="841"/>
                </a:lnTo>
                <a:lnTo>
                  <a:pt x="214" y="882"/>
                </a:lnTo>
                <a:lnTo>
                  <a:pt x="230" y="908"/>
                </a:lnTo>
                <a:lnTo>
                  <a:pt x="230" y="908"/>
                </a:lnTo>
                <a:lnTo>
                  <a:pt x="241" y="921"/>
                </a:lnTo>
                <a:lnTo>
                  <a:pt x="263" y="947"/>
                </a:lnTo>
                <a:lnTo>
                  <a:pt x="335" y="1022"/>
                </a:lnTo>
                <a:lnTo>
                  <a:pt x="432" y="1121"/>
                </a:lnTo>
                <a:lnTo>
                  <a:pt x="541" y="1231"/>
                </a:lnTo>
                <a:lnTo>
                  <a:pt x="742" y="1434"/>
                </a:lnTo>
                <a:lnTo>
                  <a:pt x="833" y="1524"/>
                </a:lnTo>
                <a:lnTo>
                  <a:pt x="904" y="1548"/>
                </a:lnTo>
                <a:lnTo>
                  <a:pt x="907" y="1533"/>
                </a:lnTo>
                <a:lnTo>
                  <a:pt x="649" y="1238"/>
                </a:lnTo>
                <a:lnTo>
                  <a:pt x="649" y="1238"/>
                </a:lnTo>
                <a:lnTo>
                  <a:pt x="649" y="1224"/>
                </a:lnTo>
                <a:lnTo>
                  <a:pt x="650" y="1215"/>
                </a:lnTo>
                <a:lnTo>
                  <a:pt x="652" y="1211"/>
                </a:lnTo>
                <a:lnTo>
                  <a:pt x="654" y="1208"/>
                </a:lnTo>
                <a:lnTo>
                  <a:pt x="654" y="1208"/>
                </a:lnTo>
                <a:lnTo>
                  <a:pt x="658" y="1206"/>
                </a:lnTo>
                <a:lnTo>
                  <a:pt x="663" y="1201"/>
                </a:lnTo>
                <a:lnTo>
                  <a:pt x="666" y="1196"/>
                </a:lnTo>
                <a:lnTo>
                  <a:pt x="668" y="1189"/>
                </a:lnTo>
                <a:lnTo>
                  <a:pt x="668" y="1189"/>
                </a:lnTo>
                <a:lnTo>
                  <a:pt x="669" y="1175"/>
                </a:lnTo>
                <a:lnTo>
                  <a:pt x="671" y="1166"/>
                </a:lnTo>
                <a:lnTo>
                  <a:pt x="673" y="1156"/>
                </a:lnTo>
                <a:lnTo>
                  <a:pt x="673" y="1156"/>
                </a:lnTo>
                <a:lnTo>
                  <a:pt x="698" y="1057"/>
                </a:lnTo>
                <a:lnTo>
                  <a:pt x="723" y="960"/>
                </a:lnTo>
                <a:lnTo>
                  <a:pt x="723" y="960"/>
                </a:lnTo>
                <a:lnTo>
                  <a:pt x="778" y="811"/>
                </a:lnTo>
                <a:lnTo>
                  <a:pt x="814" y="713"/>
                </a:lnTo>
                <a:lnTo>
                  <a:pt x="831" y="664"/>
                </a:lnTo>
                <a:lnTo>
                  <a:pt x="831" y="664"/>
                </a:lnTo>
                <a:lnTo>
                  <a:pt x="831" y="657"/>
                </a:lnTo>
                <a:lnTo>
                  <a:pt x="832" y="650"/>
                </a:lnTo>
                <a:lnTo>
                  <a:pt x="833" y="647"/>
                </a:lnTo>
                <a:lnTo>
                  <a:pt x="835" y="646"/>
                </a:lnTo>
                <a:lnTo>
                  <a:pt x="840" y="647"/>
                </a:lnTo>
                <a:lnTo>
                  <a:pt x="847" y="650"/>
                </a:lnTo>
                <a:lnTo>
                  <a:pt x="847" y="650"/>
                </a:lnTo>
                <a:lnTo>
                  <a:pt x="857" y="656"/>
                </a:lnTo>
                <a:lnTo>
                  <a:pt x="867" y="663"/>
                </a:lnTo>
                <a:lnTo>
                  <a:pt x="878" y="673"/>
                </a:lnTo>
                <a:lnTo>
                  <a:pt x="889" y="684"/>
                </a:lnTo>
                <a:lnTo>
                  <a:pt x="909" y="704"/>
                </a:lnTo>
                <a:lnTo>
                  <a:pt x="921" y="721"/>
                </a:lnTo>
                <a:lnTo>
                  <a:pt x="921" y="721"/>
                </a:lnTo>
                <a:lnTo>
                  <a:pt x="929" y="733"/>
                </a:lnTo>
                <a:lnTo>
                  <a:pt x="940" y="756"/>
                </a:lnTo>
                <a:lnTo>
                  <a:pt x="970" y="817"/>
                </a:lnTo>
                <a:lnTo>
                  <a:pt x="999" y="878"/>
                </a:lnTo>
                <a:lnTo>
                  <a:pt x="1015" y="913"/>
                </a:lnTo>
                <a:lnTo>
                  <a:pt x="1015" y="913"/>
                </a:lnTo>
                <a:lnTo>
                  <a:pt x="1028" y="941"/>
                </a:lnTo>
                <a:lnTo>
                  <a:pt x="1052" y="983"/>
                </a:lnTo>
                <a:lnTo>
                  <a:pt x="1078" y="1027"/>
                </a:lnTo>
                <a:lnTo>
                  <a:pt x="1088" y="1042"/>
                </a:lnTo>
                <a:lnTo>
                  <a:pt x="1094" y="1051"/>
                </a:lnTo>
                <a:lnTo>
                  <a:pt x="1094" y="1051"/>
                </a:lnTo>
                <a:lnTo>
                  <a:pt x="1102" y="1061"/>
                </a:lnTo>
                <a:lnTo>
                  <a:pt x="1107" y="1068"/>
                </a:lnTo>
                <a:lnTo>
                  <a:pt x="1115" y="1085"/>
                </a:lnTo>
                <a:lnTo>
                  <a:pt x="1115" y="1085"/>
                </a:lnTo>
                <a:lnTo>
                  <a:pt x="1121" y="1095"/>
                </a:lnTo>
                <a:lnTo>
                  <a:pt x="1129" y="1105"/>
                </a:lnTo>
                <a:lnTo>
                  <a:pt x="1142" y="1122"/>
                </a:lnTo>
                <a:lnTo>
                  <a:pt x="1142" y="1122"/>
                </a:lnTo>
                <a:lnTo>
                  <a:pt x="1147" y="1130"/>
                </a:lnTo>
                <a:lnTo>
                  <a:pt x="1151" y="1137"/>
                </a:lnTo>
                <a:lnTo>
                  <a:pt x="1154" y="1144"/>
                </a:lnTo>
                <a:lnTo>
                  <a:pt x="926" y="1438"/>
                </a:lnTo>
                <a:lnTo>
                  <a:pt x="938" y="1445"/>
                </a:lnTo>
                <a:lnTo>
                  <a:pt x="938" y="1445"/>
                </a:lnTo>
                <a:lnTo>
                  <a:pt x="976" y="1425"/>
                </a:lnTo>
                <a:lnTo>
                  <a:pt x="1004" y="1412"/>
                </a:lnTo>
                <a:lnTo>
                  <a:pt x="1020" y="1405"/>
                </a:lnTo>
                <a:lnTo>
                  <a:pt x="1020" y="1405"/>
                </a:lnTo>
                <a:lnTo>
                  <a:pt x="1041" y="1381"/>
                </a:lnTo>
                <a:lnTo>
                  <a:pt x="1096" y="1320"/>
                </a:lnTo>
                <a:lnTo>
                  <a:pt x="1260" y="1133"/>
                </a:lnTo>
                <a:lnTo>
                  <a:pt x="1348" y="1030"/>
                </a:lnTo>
                <a:lnTo>
                  <a:pt x="1427" y="938"/>
                </a:lnTo>
                <a:lnTo>
                  <a:pt x="1488" y="865"/>
                </a:lnTo>
                <a:lnTo>
                  <a:pt x="1507" y="841"/>
                </a:lnTo>
                <a:lnTo>
                  <a:pt x="1518" y="827"/>
                </a:lnTo>
                <a:lnTo>
                  <a:pt x="1518" y="827"/>
                </a:lnTo>
                <a:lnTo>
                  <a:pt x="1559" y="765"/>
                </a:lnTo>
                <a:lnTo>
                  <a:pt x="1618" y="675"/>
                </a:lnTo>
                <a:lnTo>
                  <a:pt x="1648" y="629"/>
                </a:lnTo>
                <a:lnTo>
                  <a:pt x="1672" y="588"/>
                </a:lnTo>
                <a:lnTo>
                  <a:pt x="1682" y="571"/>
                </a:lnTo>
                <a:lnTo>
                  <a:pt x="1689" y="555"/>
                </a:lnTo>
                <a:lnTo>
                  <a:pt x="1694" y="543"/>
                </a:lnTo>
                <a:lnTo>
                  <a:pt x="1695" y="536"/>
                </a:lnTo>
                <a:lnTo>
                  <a:pt x="1695" y="536"/>
                </a:lnTo>
                <a:lnTo>
                  <a:pt x="1694" y="524"/>
                </a:lnTo>
                <a:lnTo>
                  <a:pt x="1692" y="514"/>
                </a:lnTo>
                <a:lnTo>
                  <a:pt x="1691" y="507"/>
                </a:lnTo>
                <a:lnTo>
                  <a:pt x="1688" y="501"/>
                </a:lnTo>
                <a:lnTo>
                  <a:pt x="1685" y="497"/>
                </a:lnTo>
                <a:lnTo>
                  <a:pt x="1680" y="496"/>
                </a:lnTo>
                <a:lnTo>
                  <a:pt x="1677" y="497"/>
                </a:lnTo>
                <a:lnTo>
                  <a:pt x="1671" y="499"/>
                </a:lnTo>
                <a:lnTo>
                  <a:pt x="1671" y="499"/>
                </a:lnTo>
                <a:lnTo>
                  <a:pt x="1656" y="508"/>
                </a:lnTo>
                <a:lnTo>
                  <a:pt x="1638" y="520"/>
                </a:lnTo>
                <a:lnTo>
                  <a:pt x="1628" y="527"/>
                </a:lnTo>
                <a:lnTo>
                  <a:pt x="1621" y="536"/>
                </a:lnTo>
                <a:lnTo>
                  <a:pt x="1614" y="545"/>
                </a:lnTo>
                <a:lnTo>
                  <a:pt x="1609" y="556"/>
                </a:lnTo>
                <a:lnTo>
                  <a:pt x="1609" y="556"/>
                </a:lnTo>
                <a:lnTo>
                  <a:pt x="1601" y="576"/>
                </a:lnTo>
                <a:lnTo>
                  <a:pt x="1594" y="590"/>
                </a:lnTo>
                <a:lnTo>
                  <a:pt x="1587" y="606"/>
                </a:lnTo>
                <a:lnTo>
                  <a:pt x="1575" y="630"/>
                </a:lnTo>
                <a:lnTo>
                  <a:pt x="1575" y="630"/>
                </a:lnTo>
                <a:lnTo>
                  <a:pt x="1569" y="641"/>
                </a:lnTo>
                <a:lnTo>
                  <a:pt x="1557" y="659"/>
                </a:lnTo>
                <a:lnTo>
                  <a:pt x="1521" y="708"/>
                </a:lnTo>
                <a:lnTo>
                  <a:pt x="1473" y="770"/>
                </a:lnTo>
                <a:lnTo>
                  <a:pt x="1420" y="839"/>
                </a:lnTo>
                <a:lnTo>
                  <a:pt x="1323" y="961"/>
                </a:lnTo>
                <a:lnTo>
                  <a:pt x="1278" y="1016"/>
                </a:lnTo>
                <a:lnTo>
                  <a:pt x="1278" y="1016"/>
                </a:lnTo>
                <a:lnTo>
                  <a:pt x="1264" y="1011"/>
                </a:lnTo>
                <a:lnTo>
                  <a:pt x="1240" y="1004"/>
                </a:lnTo>
                <a:lnTo>
                  <a:pt x="1240" y="1004"/>
                </a:lnTo>
                <a:lnTo>
                  <a:pt x="1228" y="1000"/>
                </a:lnTo>
                <a:lnTo>
                  <a:pt x="1218" y="996"/>
                </a:lnTo>
                <a:lnTo>
                  <a:pt x="1210" y="994"/>
                </a:lnTo>
                <a:lnTo>
                  <a:pt x="1208" y="991"/>
                </a:lnTo>
                <a:lnTo>
                  <a:pt x="1206" y="989"/>
                </a:lnTo>
                <a:lnTo>
                  <a:pt x="1206" y="989"/>
                </a:lnTo>
                <a:lnTo>
                  <a:pt x="1208" y="984"/>
                </a:lnTo>
                <a:lnTo>
                  <a:pt x="1209" y="979"/>
                </a:lnTo>
                <a:lnTo>
                  <a:pt x="1210" y="975"/>
                </a:lnTo>
                <a:lnTo>
                  <a:pt x="1209" y="971"/>
                </a:lnTo>
                <a:lnTo>
                  <a:pt x="1206" y="967"/>
                </a:lnTo>
                <a:lnTo>
                  <a:pt x="1206" y="967"/>
                </a:lnTo>
                <a:lnTo>
                  <a:pt x="1191" y="944"/>
                </a:lnTo>
                <a:lnTo>
                  <a:pt x="1182" y="930"/>
                </a:lnTo>
                <a:lnTo>
                  <a:pt x="1180" y="924"/>
                </a:lnTo>
                <a:lnTo>
                  <a:pt x="1177" y="918"/>
                </a:lnTo>
                <a:lnTo>
                  <a:pt x="1177" y="918"/>
                </a:lnTo>
                <a:lnTo>
                  <a:pt x="1175" y="907"/>
                </a:lnTo>
                <a:lnTo>
                  <a:pt x="1166" y="888"/>
                </a:lnTo>
                <a:lnTo>
                  <a:pt x="1144" y="840"/>
                </a:lnTo>
                <a:lnTo>
                  <a:pt x="1121" y="789"/>
                </a:lnTo>
                <a:lnTo>
                  <a:pt x="1114" y="770"/>
                </a:lnTo>
                <a:lnTo>
                  <a:pt x="1111" y="758"/>
                </a:lnTo>
                <a:lnTo>
                  <a:pt x="1111" y="758"/>
                </a:lnTo>
                <a:lnTo>
                  <a:pt x="1104" y="699"/>
                </a:lnTo>
                <a:lnTo>
                  <a:pt x="1101" y="668"/>
                </a:lnTo>
                <a:lnTo>
                  <a:pt x="1098" y="650"/>
                </a:lnTo>
                <a:lnTo>
                  <a:pt x="1098" y="650"/>
                </a:lnTo>
                <a:lnTo>
                  <a:pt x="1098" y="644"/>
                </a:lnTo>
                <a:lnTo>
                  <a:pt x="1096" y="635"/>
                </a:lnTo>
                <a:lnTo>
                  <a:pt x="1088" y="615"/>
                </a:lnTo>
                <a:lnTo>
                  <a:pt x="1075" y="578"/>
                </a:lnTo>
                <a:lnTo>
                  <a:pt x="1075" y="578"/>
                </a:lnTo>
                <a:lnTo>
                  <a:pt x="1067" y="562"/>
                </a:lnTo>
                <a:lnTo>
                  <a:pt x="1054" y="536"/>
                </a:lnTo>
                <a:lnTo>
                  <a:pt x="1040" y="510"/>
                </a:lnTo>
                <a:lnTo>
                  <a:pt x="1034" y="497"/>
                </a:lnTo>
                <a:lnTo>
                  <a:pt x="1034" y="497"/>
                </a:lnTo>
                <a:lnTo>
                  <a:pt x="1032" y="490"/>
                </a:lnTo>
                <a:lnTo>
                  <a:pt x="1027" y="480"/>
                </a:lnTo>
                <a:lnTo>
                  <a:pt x="1020" y="468"/>
                </a:lnTo>
                <a:lnTo>
                  <a:pt x="1015" y="347"/>
                </a:lnTo>
                <a:lnTo>
                  <a:pt x="1015" y="347"/>
                </a:lnTo>
                <a:lnTo>
                  <a:pt x="1023" y="338"/>
                </a:lnTo>
                <a:lnTo>
                  <a:pt x="1029" y="332"/>
                </a:lnTo>
                <a:lnTo>
                  <a:pt x="1032" y="330"/>
                </a:lnTo>
                <a:lnTo>
                  <a:pt x="1034" y="330"/>
                </a:lnTo>
                <a:lnTo>
                  <a:pt x="1034" y="330"/>
                </a:lnTo>
                <a:lnTo>
                  <a:pt x="1037" y="333"/>
                </a:lnTo>
                <a:lnTo>
                  <a:pt x="1043" y="343"/>
                </a:lnTo>
                <a:lnTo>
                  <a:pt x="1057" y="371"/>
                </a:lnTo>
                <a:lnTo>
                  <a:pt x="1072" y="401"/>
                </a:lnTo>
                <a:lnTo>
                  <a:pt x="1080" y="421"/>
                </a:lnTo>
                <a:lnTo>
                  <a:pt x="1080" y="421"/>
                </a:lnTo>
                <a:lnTo>
                  <a:pt x="1084" y="431"/>
                </a:lnTo>
                <a:lnTo>
                  <a:pt x="1090" y="445"/>
                </a:lnTo>
                <a:lnTo>
                  <a:pt x="1095" y="456"/>
                </a:lnTo>
                <a:lnTo>
                  <a:pt x="1096" y="461"/>
                </a:lnTo>
                <a:lnTo>
                  <a:pt x="1096" y="463"/>
                </a:lnTo>
                <a:lnTo>
                  <a:pt x="1096" y="463"/>
                </a:lnTo>
                <a:lnTo>
                  <a:pt x="1086" y="482"/>
                </a:lnTo>
                <a:lnTo>
                  <a:pt x="1086" y="482"/>
                </a:lnTo>
                <a:lnTo>
                  <a:pt x="1085" y="487"/>
                </a:lnTo>
                <a:lnTo>
                  <a:pt x="1085" y="491"/>
                </a:lnTo>
                <a:lnTo>
                  <a:pt x="1085" y="495"/>
                </a:lnTo>
                <a:lnTo>
                  <a:pt x="1086" y="499"/>
                </a:lnTo>
                <a:lnTo>
                  <a:pt x="1086" y="499"/>
                </a:lnTo>
                <a:lnTo>
                  <a:pt x="1089" y="505"/>
                </a:lnTo>
                <a:lnTo>
                  <a:pt x="1089" y="514"/>
                </a:lnTo>
                <a:lnTo>
                  <a:pt x="1089" y="536"/>
                </a:lnTo>
                <a:lnTo>
                  <a:pt x="1089" y="536"/>
                </a:lnTo>
                <a:lnTo>
                  <a:pt x="1094" y="535"/>
                </a:lnTo>
                <a:lnTo>
                  <a:pt x="1104" y="531"/>
                </a:lnTo>
                <a:lnTo>
                  <a:pt x="1118" y="525"/>
                </a:lnTo>
                <a:lnTo>
                  <a:pt x="1124" y="521"/>
                </a:lnTo>
                <a:lnTo>
                  <a:pt x="1130" y="516"/>
                </a:lnTo>
                <a:lnTo>
                  <a:pt x="1130" y="516"/>
                </a:lnTo>
                <a:lnTo>
                  <a:pt x="1140" y="507"/>
                </a:lnTo>
                <a:lnTo>
                  <a:pt x="1147" y="498"/>
                </a:lnTo>
                <a:lnTo>
                  <a:pt x="1151" y="493"/>
                </a:lnTo>
                <a:lnTo>
                  <a:pt x="1153" y="487"/>
                </a:lnTo>
                <a:lnTo>
                  <a:pt x="1154" y="481"/>
                </a:lnTo>
                <a:lnTo>
                  <a:pt x="1154" y="473"/>
                </a:lnTo>
                <a:lnTo>
                  <a:pt x="1154" y="473"/>
                </a:lnTo>
                <a:lnTo>
                  <a:pt x="1153" y="458"/>
                </a:lnTo>
                <a:lnTo>
                  <a:pt x="1152" y="445"/>
                </a:lnTo>
                <a:lnTo>
                  <a:pt x="1149" y="425"/>
                </a:lnTo>
                <a:lnTo>
                  <a:pt x="1149" y="425"/>
                </a:lnTo>
                <a:lnTo>
                  <a:pt x="1148" y="418"/>
                </a:lnTo>
                <a:lnTo>
                  <a:pt x="1143" y="407"/>
                </a:lnTo>
                <a:lnTo>
                  <a:pt x="1132" y="377"/>
                </a:lnTo>
                <a:lnTo>
                  <a:pt x="1111" y="325"/>
                </a:lnTo>
                <a:lnTo>
                  <a:pt x="1111" y="325"/>
                </a:lnTo>
                <a:lnTo>
                  <a:pt x="1108" y="316"/>
                </a:lnTo>
                <a:lnTo>
                  <a:pt x="1106" y="305"/>
                </a:lnTo>
                <a:lnTo>
                  <a:pt x="1100" y="276"/>
                </a:lnTo>
                <a:lnTo>
                  <a:pt x="1095" y="262"/>
                </a:lnTo>
                <a:lnTo>
                  <a:pt x="1089" y="247"/>
                </a:lnTo>
                <a:lnTo>
                  <a:pt x="1081" y="235"/>
                </a:lnTo>
                <a:lnTo>
                  <a:pt x="1078" y="229"/>
                </a:lnTo>
                <a:lnTo>
                  <a:pt x="1073" y="224"/>
                </a:lnTo>
                <a:lnTo>
                  <a:pt x="1073" y="224"/>
                </a:lnTo>
                <a:lnTo>
                  <a:pt x="1040" y="199"/>
                </a:lnTo>
                <a:lnTo>
                  <a:pt x="1029" y="191"/>
                </a:lnTo>
                <a:lnTo>
                  <a:pt x="1029" y="191"/>
                </a:lnTo>
                <a:lnTo>
                  <a:pt x="1017" y="187"/>
                </a:lnTo>
                <a:lnTo>
                  <a:pt x="1000" y="182"/>
                </a:lnTo>
                <a:lnTo>
                  <a:pt x="1000" y="182"/>
                </a:lnTo>
                <a:lnTo>
                  <a:pt x="955" y="172"/>
                </a:lnTo>
                <a:lnTo>
                  <a:pt x="955" y="172"/>
                </a:lnTo>
                <a:lnTo>
                  <a:pt x="957" y="164"/>
                </a:lnTo>
                <a:lnTo>
                  <a:pt x="958" y="143"/>
                </a:lnTo>
                <a:lnTo>
                  <a:pt x="957" y="128"/>
                </a:lnTo>
                <a:lnTo>
                  <a:pt x="955" y="114"/>
                </a:lnTo>
                <a:lnTo>
                  <a:pt x="953" y="97"/>
                </a:lnTo>
                <a:lnTo>
                  <a:pt x="948" y="81"/>
                </a:lnTo>
                <a:lnTo>
                  <a:pt x="948" y="81"/>
                </a:lnTo>
                <a:lnTo>
                  <a:pt x="942" y="65"/>
                </a:lnTo>
                <a:lnTo>
                  <a:pt x="936" y="51"/>
                </a:lnTo>
                <a:lnTo>
                  <a:pt x="928" y="36"/>
                </a:lnTo>
                <a:lnTo>
                  <a:pt x="923" y="29"/>
                </a:lnTo>
                <a:lnTo>
                  <a:pt x="918" y="23"/>
                </a:lnTo>
                <a:lnTo>
                  <a:pt x="912" y="18"/>
                </a:lnTo>
                <a:lnTo>
                  <a:pt x="904" y="13"/>
                </a:lnTo>
                <a:lnTo>
                  <a:pt x="897" y="8"/>
                </a:lnTo>
                <a:lnTo>
                  <a:pt x="889" y="5"/>
                </a:lnTo>
                <a:lnTo>
                  <a:pt x="879" y="2"/>
                </a:lnTo>
                <a:lnTo>
                  <a:pt x="869" y="1"/>
                </a:lnTo>
                <a:lnTo>
                  <a:pt x="857" y="0"/>
                </a:lnTo>
                <a:lnTo>
                  <a:pt x="845" y="0"/>
                </a:lnTo>
                <a:lnTo>
                  <a:pt x="845" y="0"/>
                </a:lnTo>
                <a:lnTo>
                  <a:pt x="821" y="2"/>
                </a:lnTo>
                <a:lnTo>
                  <a:pt x="801" y="6"/>
                </a:lnTo>
                <a:lnTo>
                  <a:pt x="786" y="11"/>
                </a:lnTo>
                <a:lnTo>
                  <a:pt x="780" y="13"/>
                </a:lnTo>
                <a:lnTo>
                  <a:pt x="774" y="17"/>
                </a:lnTo>
                <a:lnTo>
                  <a:pt x="769" y="21"/>
                </a:lnTo>
                <a:lnTo>
                  <a:pt x="764" y="25"/>
                </a:lnTo>
                <a:lnTo>
                  <a:pt x="757" y="35"/>
                </a:lnTo>
                <a:lnTo>
                  <a:pt x="752" y="47"/>
                </a:lnTo>
                <a:lnTo>
                  <a:pt x="747" y="62"/>
                </a:lnTo>
                <a:lnTo>
                  <a:pt x="747" y="62"/>
                </a:lnTo>
                <a:lnTo>
                  <a:pt x="744" y="79"/>
                </a:lnTo>
                <a:lnTo>
                  <a:pt x="742" y="95"/>
                </a:lnTo>
                <a:lnTo>
                  <a:pt x="741" y="110"/>
                </a:lnTo>
                <a:lnTo>
                  <a:pt x="741" y="125"/>
                </a:lnTo>
                <a:lnTo>
                  <a:pt x="742" y="147"/>
                </a:lnTo>
                <a:lnTo>
                  <a:pt x="742" y="155"/>
                </a:lnTo>
                <a:lnTo>
                  <a:pt x="727" y="167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3">
            <a:extLst>
              <a:ext uri="{FF2B5EF4-FFF2-40B4-BE49-F238E27FC236}">
                <a16:creationId xmlns:a16="http://schemas.microsoft.com/office/drawing/2014/main" id="{19298C4A-F612-4AA2-99BD-887F03133337}"/>
              </a:ext>
            </a:extLst>
          </p:cNvPr>
          <p:cNvSpPr>
            <a:spLocks noEditPoints="1"/>
          </p:cNvSpPr>
          <p:nvPr/>
        </p:nvSpPr>
        <p:spPr bwMode="auto">
          <a:xfrm>
            <a:off x="6483316" y="2798930"/>
            <a:ext cx="715571" cy="1593730"/>
          </a:xfrm>
          <a:custGeom>
            <a:avLst/>
            <a:gdLst>
              <a:gd name="T0" fmla="*/ 246 w 779"/>
              <a:gd name="T1" fmla="*/ 499 h 1735"/>
              <a:gd name="T2" fmla="*/ 221 w 779"/>
              <a:gd name="T3" fmla="*/ 598 h 1735"/>
              <a:gd name="T4" fmla="*/ 194 w 779"/>
              <a:gd name="T5" fmla="*/ 1009 h 1735"/>
              <a:gd name="T6" fmla="*/ 121 w 779"/>
              <a:gd name="T7" fmla="*/ 641 h 1735"/>
              <a:gd name="T8" fmla="*/ 76 w 779"/>
              <a:gd name="T9" fmla="*/ 555 h 1735"/>
              <a:gd name="T10" fmla="*/ 29 w 779"/>
              <a:gd name="T11" fmla="*/ 533 h 1735"/>
              <a:gd name="T12" fmla="*/ 1 w 779"/>
              <a:gd name="T13" fmla="*/ 586 h 1735"/>
              <a:gd name="T14" fmla="*/ 92 w 779"/>
              <a:gd name="T15" fmla="*/ 989 h 1735"/>
              <a:gd name="T16" fmla="*/ 368 w 779"/>
              <a:gd name="T17" fmla="*/ 1732 h 1735"/>
              <a:gd name="T18" fmla="*/ 302 w 779"/>
              <a:gd name="T19" fmla="*/ 1158 h 1735"/>
              <a:gd name="T20" fmla="*/ 308 w 779"/>
              <a:gd name="T21" fmla="*/ 923 h 1735"/>
              <a:gd name="T22" fmla="*/ 368 w 779"/>
              <a:gd name="T23" fmla="*/ 748 h 1735"/>
              <a:gd name="T24" fmla="*/ 398 w 779"/>
              <a:gd name="T25" fmla="*/ 715 h 1735"/>
              <a:gd name="T26" fmla="*/ 442 w 779"/>
              <a:gd name="T27" fmla="*/ 766 h 1735"/>
              <a:gd name="T28" fmla="*/ 492 w 779"/>
              <a:gd name="T29" fmla="*/ 908 h 1735"/>
              <a:gd name="T30" fmla="*/ 521 w 779"/>
              <a:gd name="T31" fmla="*/ 959 h 1735"/>
              <a:gd name="T32" fmla="*/ 528 w 779"/>
              <a:gd name="T33" fmla="*/ 1152 h 1735"/>
              <a:gd name="T34" fmla="*/ 550 w 779"/>
              <a:gd name="T35" fmla="*/ 1274 h 1735"/>
              <a:gd name="T36" fmla="*/ 600 w 779"/>
              <a:gd name="T37" fmla="*/ 1720 h 1735"/>
              <a:gd name="T38" fmla="*/ 774 w 779"/>
              <a:gd name="T39" fmla="*/ 738 h 1735"/>
              <a:gd name="T40" fmla="*/ 774 w 779"/>
              <a:gd name="T41" fmla="*/ 615 h 1735"/>
              <a:gd name="T42" fmla="*/ 750 w 779"/>
              <a:gd name="T43" fmla="*/ 595 h 1735"/>
              <a:gd name="T44" fmla="*/ 697 w 779"/>
              <a:gd name="T45" fmla="*/ 610 h 1735"/>
              <a:gd name="T46" fmla="*/ 691 w 779"/>
              <a:gd name="T47" fmla="*/ 708 h 1735"/>
              <a:gd name="T48" fmla="*/ 626 w 779"/>
              <a:gd name="T49" fmla="*/ 914 h 1735"/>
              <a:gd name="T50" fmla="*/ 588 w 779"/>
              <a:gd name="T51" fmla="*/ 803 h 1735"/>
              <a:gd name="T52" fmla="*/ 577 w 779"/>
              <a:gd name="T53" fmla="*/ 619 h 1735"/>
              <a:gd name="T54" fmla="*/ 589 w 779"/>
              <a:gd name="T55" fmla="*/ 583 h 1735"/>
              <a:gd name="T56" fmla="*/ 636 w 779"/>
              <a:gd name="T57" fmla="*/ 601 h 1735"/>
              <a:gd name="T58" fmla="*/ 659 w 779"/>
              <a:gd name="T59" fmla="*/ 611 h 1735"/>
              <a:gd name="T60" fmla="*/ 676 w 779"/>
              <a:gd name="T61" fmla="*/ 598 h 1735"/>
              <a:gd name="T62" fmla="*/ 693 w 779"/>
              <a:gd name="T63" fmla="*/ 566 h 1735"/>
              <a:gd name="T64" fmla="*/ 663 w 779"/>
              <a:gd name="T65" fmla="*/ 524 h 1735"/>
              <a:gd name="T66" fmla="*/ 631 w 779"/>
              <a:gd name="T67" fmla="*/ 266 h 1735"/>
              <a:gd name="T68" fmla="*/ 603 w 779"/>
              <a:gd name="T69" fmla="*/ 207 h 1735"/>
              <a:gd name="T70" fmla="*/ 528 w 779"/>
              <a:gd name="T71" fmla="*/ 137 h 1735"/>
              <a:gd name="T72" fmla="*/ 511 w 779"/>
              <a:gd name="T73" fmla="*/ 53 h 1735"/>
              <a:gd name="T74" fmla="*/ 447 w 779"/>
              <a:gd name="T75" fmla="*/ 1 h 1735"/>
              <a:gd name="T76" fmla="*/ 361 w 779"/>
              <a:gd name="T77" fmla="*/ 16 h 1735"/>
              <a:gd name="T78" fmla="*/ 318 w 779"/>
              <a:gd name="T79" fmla="*/ 72 h 1735"/>
              <a:gd name="T80" fmla="*/ 305 w 779"/>
              <a:gd name="T81" fmla="*/ 165 h 1735"/>
              <a:gd name="T82" fmla="*/ 230 w 779"/>
              <a:gd name="T83" fmla="*/ 190 h 1735"/>
              <a:gd name="T84" fmla="*/ 202 w 779"/>
              <a:gd name="T85" fmla="*/ 227 h 1735"/>
              <a:gd name="T86" fmla="*/ 135 w 779"/>
              <a:gd name="T87" fmla="*/ 361 h 1735"/>
              <a:gd name="T88" fmla="*/ 100 w 779"/>
              <a:gd name="T89" fmla="*/ 472 h 1735"/>
              <a:gd name="T90" fmla="*/ 86 w 779"/>
              <a:gd name="T91" fmla="*/ 523 h 1735"/>
              <a:gd name="T92" fmla="*/ 105 w 779"/>
              <a:gd name="T93" fmla="*/ 550 h 1735"/>
              <a:gd name="T94" fmla="*/ 135 w 779"/>
              <a:gd name="T95" fmla="*/ 576 h 1735"/>
              <a:gd name="T96" fmla="*/ 169 w 779"/>
              <a:gd name="T97" fmla="*/ 555 h 1735"/>
              <a:gd name="T98" fmla="*/ 186 w 779"/>
              <a:gd name="T99" fmla="*/ 539 h 1735"/>
              <a:gd name="T100" fmla="*/ 175 w 779"/>
              <a:gd name="T101" fmla="*/ 521 h 1735"/>
              <a:gd name="T102" fmla="*/ 163 w 779"/>
              <a:gd name="T103" fmla="*/ 501 h 1735"/>
              <a:gd name="T104" fmla="*/ 221 w 779"/>
              <a:gd name="T105" fmla="*/ 388 h 1735"/>
              <a:gd name="T106" fmla="*/ 545 w 779"/>
              <a:gd name="T107" fmla="*/ 376 h 1735"/>
              <a:gd name="T108" fmla="*/ 569 w 779"/>
              <a:gd name="T109" fmla="*/ 445 h 1735"/>
              <a:gd name="T110" fmla="*/ 577 w 779"/>
              <a:gd name="T111" fmla="*/ 498 h 1735"/>
              <a:gd name="T112" fmla="*/ 582 w 779"/>
              <a:gd name="T113" fmla="*/ 533 h 1735"/>
              <a:gd name="T114" fmla="*/ 571 w 779"/>
              <a:gd name="T115" fmla="*/ 575 h 1735"/>
              <a:gd name="T116" fmla="*/ 540 w 779"/>
              <a:gd name="T117" fmla="*/ 485 h 1735"/>
              <a:gd name="T118" fmla="*/ 543 w 779"/>
              <a:gd name="T119" fmla="*/ 373 h 17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79" h="1735">
                <a:moveTo>
                  <a:pt x="251" y="342"/>
                </a:moveTo>
                <a:lnTo>
                  <a:pt x="251" y="342"/>
                </a:lnTo>
                <a:lnTo>
                  <a:pt x="248" y="415"/>
                </a:lnTo>
                <a:lnTo>
                  <a:pt x="247" y="467"/>
                </a:lnTo>
                <a:lnTo>
                  <a:pt x="246" y="492"/>
                </a:lnTo>
                <a:lnTo>
                  <a:pt x="246" y="492"/>
                </a:lnTo>
                <a:lnTo>
                  <a:pt x="246" y="499"/>
                </a:lnTo>
                <a:lnTo>
                  <a:pt x="245" y="508"/>
                </a:lnTo>
                <a:lnTo>
                  <a:pt x="241" y="521"/>
                </a:lnTo>
                <a:lnTo>
                  <a:pt x="241" y="521"/>
                </a:lnTo>
                <a:lnTo>
                  <a:pt x="234" y="544"/>
                </a:lnTo>
                <a:lnTo>
                  <a:pt x="228" y="567"/>
                </a:lnTo>
                <a:lnTo>
                  <a:pt x="221" y="598"/>
                </a:lnTo>
                <a:lnTo>
                  <a:pt x="221" y="598"/>
                </a:lnTo>
                <a:lnTo>
                  <a:pt x="219" y="624"/>
                </a:lnTo>
                <a:lnTo>
                  <a:pt x="217" y="668"/>
                </a:lnTo>
                <a:lnTo>
                  <a:pt x="213" y="779"/>
                </a:lnTo>
                <a:lnTo>
                  <a:pt x="208" y="932"/>
                </a:lnTo>
                <a:lnTo>
                  <a:pt x="208" y="932"/>
                </a:lnTo>
                <a:lnTo>
                  <a:pt x="194" y="1009"/>
                </a:lnTo>
                <a:lnTo>
                  <a:pt x="194" y="1009"/>
                </a:lnTo>
                <a:lnTo>
                  <a:pt x="166" y="872"/>
                </a:lnTo>
                <a:lnTo>
                  <a:pt x="146" y="772"/>
                </a:lnTo>
                <a:lnTo>
                  <a:pt x="135" y="713"/>
                </a:lnTo>
                <a:lnTo>
                  <a:pt x="135" y="713"/>
                </a:lnTo>
                <a:lnTo>
                  <a:pt x="131" y="681"/>
                </a:lnTo>
                <a:lnTo>
                  <a:pt x="126" y="662"/>
                </a:lnTo>
                <a:lnTo>
                  <a:pt x="121" y="641"/>
                </a:lnTo>
                <a:lnTo>
                  <a:pt x="115" y="621"/>
                </a:lnTo>
                <a:lnTo>
                  <a:pt x="108" y="601"/>
                </a:lnTo>
                <a:lnTo>
                  <a:pt x="100" y="586"/>
                </a:lnTo>
                <a:lnTo>
                  <a:pt x="97" y="579"/>
                </a:lnTo>
                <a:lnTo>
                  <a:pt x="93" y="573"/>
                </a:lnTo>
                <a:lnTo>
                  <a:pt x="93" y="573"/>
                </a:lnTo>
                <a:lnTo>
                  <a:pt x="76" y="555"/>
                </a:lnTo>
                <a:lnTo>
                  <a:pt x="66" y="548"/>
                </a:lnTo>
                <a:lnTo>
                  <a:pt x="57" y="541"/>
                </a:lnTo>
                <a:lnTo>
                  <a:pt x="48" y="536"/>
                </a:lnTo>
                <a:lnTo>
                  <a:pt x="41" y="532"/>
                </a:lnTo>
                <a:lnTo>
                  <a:pt x="34" y="531"/>
                </a:lnTo>
                <a:lnTo>
                  <a:pt x="31" y="532"/>
                </a:lnTo>
                <a:lnTo>
                  <a:pt x="29" y="533"/>
                </a:lnTo>
                <a:lnTo>
                  <a:pt x="29" y="533"/>
                </a:lnTo>
                <a:lnTo>
                  <a:pt x="24" y="538"/>
                </a:lnTo>
                <a:lnTo>
                  <a:pt x="19" y="544"/>
                </a:lnTo>
                <a:lnTo>
                  <a:pt x="14" y="552"/>
                </a:lnTo>
                <a:lnTo>
                  <a:pt x="9" y="560"/>
                </a:lnTo>
                <a:lnTo>
                  <a:pt x="3" y="578"/>
                </a:lnTo>
                <a:lnTo>
                  <a:pt x="1" y="586"/>
                </a:lnTo>
                <a:lnTo>
                  <a:pt x="0" y="593"/>
                </a:lnTo>
                <a:lnTo>
                  <a:pt x="0" y="593"/>
                </a:lnTo>
                <a:lnTo>
                  <a:pt x="1" y="601"/>
                </a:lnTo>
                <a:lnTo>
                  <a:pt x="3" y="617"/>
                </a:lnTo>
                <a:lnTo>
                  <a:pt x="15" y="672"/>
                </a:lnTo>
                <a:lnTo>
                  <a:pt x="53" y="829"/>
                </a:lnTo>
                <a:lnTo>
                  <a:pt x="92" y="989"/>
                </a:lnTo>
                <a:lnTo>
                  <a:pt x="115" y="1075"/>
                </a:lnTo>
                <a:lnTo>
                  <a:pt x="115" y="1075"/>
                </a:lnTo>
                <a:lnTo>
                  <a:pt x="123" y="1113"/>
                </a:lnTo>
                <a:lnTo>
                  <a:pt x="143" y="1192"/>
                </a:lnTo>
                <a:lnTo>
                  <a:pt x="195" y="1417"/>
                </a:lnTo>
                <a:lnTo>
                  <a:pt x="268" y="1735"/>
                </a:lnTo>
                <a:lnTo>
                  <a:pt x="368" y="1732"/>
                </a:lnTo>
                <a:lnTo>
                  <a:pt x="366" y="1725"/>
                </a:lnTo>
                <a:lnTo>
                  <a:pt x="280" y="1333"/>
                </a:lnTo>
                <a:lnTo>
                  <a:pt x="280" y="1333"/>
                </a:lnTo>
                <a:lnTo>
                  <a:pt x="286" y="1283"/>
                </a:lnTo>
                <a:lnTo>
                  <a:pt x="299" y="1186"/>
                </a:lnTo>
                <a:lnTo>
                  <a:pt x="299" y="1186"/>
                </a:lnTo>
                <a:lnTo>
                  <a:pt x="302" y="1158"/>
                </a:lnTo>
                <a:lnTo>
                  <a:pt x="302" y="1124"/>
                </a:lnTo>
                <a:lnTo>
                  <a:pt x="302" y="1045"/>
                </a:lnTo>
                <a:lnTo>
                  <a:pt x="300" y="1005"/>
                </a:lnTo>
                <a:lnTo>
                  <a:pt x="302" y="970"/>
                </a:lnTo>
                <a:lnTo>
                  <a:pt x="304" y="942"/>
                </a:lnTo>
                <a:lnTo>
                  <a:pt x="305" y="931"/>
                </a:lnTo>
                <a:lnTo>
                  <a:pt x="308" y="923"/>
                </a:lnTo>
                <a:lnTo>
                  <a:pt x="308" y="923"/>
                </a:lnTo>
                <a:lnTo>
                  <a:pt x="315" y="903"/>
                </a:lnTo>
                <a:lnTo>
                  <a:pt x="325" y="873"/>
                </a:lnTo>
                <a:lnTo>
                  <a:pt x="335" y="836"/>
                </a:lnTo>
                <a:lnTo>
                  <a:pt x="349" y="799"/>
                </a:lnTo>
                <a:lnTo>
                  <a:pt x="361" y="764"/>
                </a:lnTo>
                <a:lnTo>
                  <a:pt x="368" y="748"/>
                </a:lnTo>
                <a:lnTo>
                  <a:pt x="374" y="735"/>
                </a:lnTo>
                <a:lnTo>
                  <a:pt x="382" y="725"/>
                </a:lnTo>
                <a:lnTo>
                  <a:pt x="388" y="718"/>
                </a:lnTo>
                <a:lnTo>
                  <a:pt x="390" y="715"/>
                </a:lnTo>
                <a:lnTo>
                  <a:pt x="394" y="714"/>
                </a:lnTo>
                <a:lnTo>
                  <a:pt x="396" y="714"/>
                </a:lnTo>
                <a:lnTo>
                  <a:pt x="398" y="715"/>
                </a:lnTo>
                <a:lnTo>
                  <a:pt x="398" y="715"/>
                </a:lnTo>
                <a:lnTo>
                  <a:pt x="409" y="721"/>
                </a:lnTo>
                <a:lnTo>
                  <a:pt x="418" y="729"/>
                </a:lnTo>
                <a:lnTo>
                  <a:pt x="425" y="737"/>
                </a:lnTo>
                <a:lnTo>
                  <a:pt x="432" y="747"/>
                </a:lnTo>
                <a:lnTo>
                  <a:pt x="437" y="755"/>
                </a:lnTo>
                <a:lnTo>
                  <a:pt x="442" y="766"/>
                </a:lnTo>
                <a:lnTo>
                  <a:pt x="452" y="789"/>
                </a:lnTo>
                <a:lnTo>
                  <a:pt x="452" y="789"/>
                </a:lnTo>
                <a:lnTo>
                  <a:pt x="462" y="818"/>
                </a:lnTo>
                <a:lnTo>
                  <a:pt x="471" y="852"/>
                </a:lnTo>
                <a:lnTo>
                  <a:pt x="482" y="885"/>
                </a:lnTo>
                <a:lnTo>
                  <a:pt x="487" y="898"/>
                </a:lnTo>
                <a:lnTo>
                  <a:pt x="492" y="908"/>
                </a:lnTo>
                <a:lnTo>
                  <a:pt x="492" y="908"/>
                </a:lnTo>
                <a:lnTo>
                  <a:pt x="498" y="916"/>
                </a:lnTo>
                <a:lnTo>
                  <a:pt x="503" y="923"/>
                </a:lnTo>
                <a:lnTo>
                  <a:pt x="508" y="930"/>
                </a:lnTo>
                <a:lnTo>
                  <a:pt x="514" y="937"/>
                </a:lnTo>
                <a:lnTo>
                  <a:pt x="517" y="947"/>
                </a:lnTo>
                <a:lnTo>
                  <a:pt x="521" y="959"/>
                </a:lnTo>
                <a:lnTo>
                  <a:pt x="523" y="975"/>
                </a:lnTo>
                <a:lnTo>
                  <a:pt x="523" y="994"/>
                </a:lnTo>
                <a:lnTo>
                  <a:pt x="523" y="994"/>
                </a:lnTo>
                <a:lnTo>
                  <a:pt x="523" y="1043"/>
                </a:lnTo>
                <a:lnTo>
                  <a:pt x="525" y="1092"/>
                </a:lnTo>
                <a:lnTo>
                  <a:pt x="527" y="1132"/>
                </a:lnTo>
                <a:lnTo>
                  <a:pt x="528" y="1152"/>
                </a:lnTo>
                <a:lnTo>
                  <a:pt x="528" y="1152"/>
                </a:lnTo>
                <a:lnTo>
                  <a:pt x="539" y="1196"/>
                </a:lnTo>
                <a:lnTo>
                  <a:pt x="548" y="1235"/>
                </a:lnTo>
                <a:lnTo>
                  <a:pt x="548" y="1235"/>
                </a:lnTo>
                <a:lnTo>
                  <a:pt x="548" y="1252"/>
                </a:lnTo>
                <a:lnTo>
                  <a:pt x="549" y="1267"/>
                </a:lnTo>
                <a:lnTo>
                  <a:pt x="550" y="1274"/>
                </a:lnTo>
                <a:lnTo>
                  <a:pt x="552" y="1281"/>
                </a:lnTo>
                <a:lnTo>
                  <a:pt x="552" y="1281"/>
                </a:lnTo>
                <a:lnTo>
                  <a:pt x="560" y="1301"/>
                </a:lnTo>
                <a:lnTo>
                  <a:pt x="565" y="1309"/>
                </a:lnTo>
                <a:lnTo>
                  <a:pt x="492" y="1715"/>
                </a:lnTo>
                <a:lnTo>
                  <a:pt x="497" y="1725"/>
                </a:lnTo>
                <a:lnTo>
                  <a:pt x="600" y="1720"/>
                </a:lnTo>
                <a:lnTo>
                  <a:pt x="600" y="1720"/>
                </a:lnTo>
                <a:lnTo>
                  <a:pt x="628" y="1572"/>
                </a:lnTo>
                <a:lnTo>
                  <a:pt x="688" y="1243"/>
                </a:lnTo>
                <a:lnTo>
                  <a:pt x="720" y="1062"/>
                </a:lnTo>
                <a:lnTo>
                  <a:pt x="749" y="901"/>
                </a:lnTo>
                <a:lnTo>
                  <a:pt x="769" y="778"/>
                </a:lnTo>
                <a:lnTo>
                  <a:pt x="774" y="738"/>
                </a:lnTo>
                <a:lnTo>
                  <a:pt x="777" y="718"/>
                </a:lnTo>
                <a:lnTo>
                  <a:pt x="777" y="718"/>
                </a:lnTo>
                <a:lnTo>
                  <a:pt x="779" y="676"/>
                </a:lnTo>
                <a:lnTo>
                  <a:pt x="779" y="646"/>
                </a:lnTo>
                <a:lnTo>
                  <a:pt x="778" y="627"/>
                </a:lnTo>
                <a:lnTo>
                  <a:pt x="777" y="619"/>
                </a:lnTo>
                <a:lnTo>
                  <a:pt x="774" y="615"/>
                </a:lnTo>
                <a:lnTo>
                  <a:pt x="774" y="615"/>
                </a:lnTo>
                <a:lnTo>
                  <a:pt x="771" y="606"/>
                </a:lnTo>
                <a:lnTo>
                  <a:pt x="769" y="604"/>
                </a:lnTo>
                <a:lnTo>
                  <a:pt x="767" y="600"/>
                </a:lnTo>
                <a:lnTo>
                  <a:pt x="763" y="598"/>
                </a:lnTo>
                <a:lnTo>
                  <a:pt x="757" y="596"/>
                </a:lnTo>
                <a:lnTo>
                  <a:pt x="750" y="595"/>
                </a:lnTo>
                <a:lnTo>
                  <a:pt x="739" y="595"/>
                </a:lnTo>
                <a:lnTo>
                  <a:pt x="739" y="595"/>
                </a:lnTo>
                <a:lnTo>
                  <a:pt x="719" y="598"/>
                </a:lnTo>
                <a:lnTo>
                  <a:pt x="711" y="599"/>
                </a:lnTo>
                <a:lnTo>
                  <a:pt x="705" y="601"/>
                </a:lnTo>
                <a:lnTo>
                  <a:pt x="700" y="605"/>
                </a:lnTo>
                <a:lnTo>
                  <a:pt x="697" y="610"/>
                </a:lnTo>
                <a:lnTo>
                  <a:pt x="695" y="616"/>
                </a:lnTo>
                <a:lnTo>
                  <a:pt x="693" y="624"/>
                </a:lnTo>
                <a:lnTo>
                  <a:pt x="693" y="624"/>
                </a:lnTo>
                <a:lnTo>
                  <a:pt x="692" y="646"/>
                </a:lnTo>
                <a:lnTo>
                  <a:pt x="692" y="672"/>
                </a:lnTo>
                <a:lnTo>
                  <a:pt x="692" y="697"/>
                </a:lnTo>
                <a:lnTo>
                  <a:pt x="691" y="708"/>
                </a:lnTo>
                <a:lnTo>
                  <a:pt x="688" y="718"/>
                </a:lnTo>
                <a:lnTo>
                  <a:pt x="688" y="718"/>
                </a:lnTo>
                <a:lnTo>
                  <a:pt x="659" y="832"/>
                </a:lnTo>
                <a:lnTo>
                  <a:pt x="642" y="899"/>
                </a:lnTo>
                <a:lnTo>
                  <a:pt x="634" y="927"/>
                </a:lnTo>
                <a:lnTo>
                  <a:pt x="634" y="927"/>
                </a:lnTo>
                <a:lnTo>
                  <a:pt x="626" y="914"/>
                </a:lnTo>
                <a:lnTo>
                  <a:pt x="611" y="887"/>
                </a:lnTo>
                <a:lnTo>
                  <a:pt x="603" y="872"/>
                </a:lnTo>
                <a:lnTo>
                  <a:pt x="596" y="857"/>
                </a:lnTo>
                <a:lnTo>
                  <a:pt x="590" y="843"/>
                </a:lnTo>
                <a:lnTo>
                  <a:pt x="588" y="832"/>
                </a:lnTo>
                <a:lnTo>
                  <a:pt x="588" y="832"/>
                </a:lnTo>
                <a:lnTo>
                  <a:pt x="588" y="803"/>
                </a:lnTo>
                <a:lnTo>
                  <a:pt x="586" y="761"/>
                </a:lnTo>
                <a:lnTo>
                  <a:pt x="585" y="698"/>
                </a:lnTo>
                <a:lnTo>
                  <a:pt x="585" y="698"/>
                </a:lnTo>
                <a:lnTo>
                  <a:pt x="584" y="680"/>
                </a:lnTo>
                <a:lnTo>
                  <a:pt x="580" y="655"/>
                </a:lnTo>
                <a:lnTo>
                  <a:pt x="577" y="632"/>
                </a:lnTo>
                <a:lnTo>
                  <a:pt x="577" y="619"/>
                </a:lnTo>
                <a:lnTo>
                  <a:pt x="577" y="619"/>
                </a:lnTo>
                <a:lnTo>
                  <a:pt x="577" y="611"/>
                </a:lnTo>
                <a:lnTo>
                  <a:pt x="578" y="604"/>
                </a:lnTo>
                <a:lnTo>
                  <a:pt x="580" y="596"/>
                </a:lnTo>
                <a:lnTo>
                  <a:pt x="583" y="589"/>
                </a:lnTo>
                <a:lnTo>
                  <a:pt x="586" y="584"/>
                </a:lnTo>
                <a:lnTo>
                  <a:pt x="589" y="583"/>
                </a:lnTo>
                <a:lnTo>
                  <a:pt x="592" y="582"/>
                </a:lnTo>
                <a:lnTo>
                  <a:pt x="596" y="582"/>
                </a:lnTo>
                <a:lnTo>
                  <a:pt x="600" y="583"/>
                </a:lnTo>
                <a:lnTo>
                  <a:pt x="600" y="583"/>
                </a:lnTo>
                <a:lnTo>
                  <a:pt x="615" y="590"/>
                </a:lnTo>
                <a:lnTo>
                  <a:pt x="628" y="595"/>
                </a:lnTo>
                <a:lnTo>
                  <a:pt x="636" y="601"/>
                </a:lnTo>
                <a:lnTo>
                  <a:pt x="641" y="605"/>
                </a:lnTo>
                <a:lnTo>
                  <a:pt x="641" y="605"/>
                </a:lnTo>
                <a:lnTo>
                  <a:pt x="645" y="609"/>
                </a:lnTo>
                <a:lnTo>
                  <a:pt x="649" y="611"/>
                </a:lnTo>
                <a:lnTo>
                  <a:pt x="652" y="612"/>
                </a:lnTo>
                <a:lnTo>
                  <a:pt x="655" y="612"/>
                </a:lnTo>
                <a:lnTo>
                  <a:pt x="659" y="611"/>
                </a:lnTo>
                <a:lnTo>
                  <a:pt x="663" y="610"/>
                </a:lnTo>
                <a:lnTo>
                  <a:pt x="663" y="610"/>
                </a:lnTo>
                <a:lnTo>
                  <a:pt x="668" y="605"/>
                </a:lnTo>
                <a:lnTo>
                  <a:pt x="670" y="603"/>
                </a:lnTo>
                <a:lnTo>
                  <a:pt x="672" y="600"/>
                </a:lnTo>
                <a:lnTo>
                  <a:pt x="676" y="598"/>
                </a:lnTo>
                <a:lnTo>
                  <a:pt x="676" y="598"/>
                </a:lnTo>
                <a:lnTo>
                  <a:pt x="681" y="596"/>
                </a:lnTo>
                <a:lnTo>
                  <a:pt x="685" y="594"/>
                </a:lnTo>
                <a:lnTo>
                  <a:pt x="687" y="589"/>
                </a:lnTo>
                <a:lnTo>
                  <a:pt x="688" y="581"/>
                </a:lnTo>
                <a:lnTo>
                  <a:pt x="688" y="581"/>
                </a:lnTo>
                <a:lnTo>
                  <a:pt x="691" y="572"/>
                </a:lnTo>
                <a:lnTo>
                  <a:pt x="693" y="566"/>
                </a:lnTo>
                <a:lnTo>
                  <a:pt x="693" y="560"/>
                </a:lnTo>
                <a:lnTo>
                  <a:pt x="693" y="558"/>
                </a:lnTo>
                <a:lnTo>
                  <a:pt x="691" y="555"/>
                </a:lnTo>
                <a:lnTo>
                  <a:pt x="691" y="555"/>
                </a:lnTo>
                <a:lnTo>
                  <a:pt x="685" y="547"/>
                </a:lnTo>
                <a:lnTo>
                  <a:pt x="675" y="536"/>
                </a:lnTo>
                <a:lnTo>
                  <a:pt x="663" y="524"/>
                </a:lnTo>
                <a:lnTo>
                  <a:pt x="653" y="514"/>
                </a:lnTo>
                <a:lnTo>
                  <a:pt x="646" y="476"/>
                </a:lnTo>
                <a:lnTo>
                  <a:pt x="646" y="476"/>
                </a:lnTo>
                <a:lnTo>
                  <a:pt x="643" y="438"/>
                </a:lnTo>
                <a:lnTo>
                  <a:pt x="639" y="353"/>
                </a:lnTo>
                <a:lnTo>
                  <a:pt x="635" y="307"/>
                </a:lnTo>
                <a:lnTo>
                  <a:pt x="631" y="266"/>
                </a:lnTo>
                <a:lnTo>
                  <a:pt x="628" y="235"/>
                </a:lnTo>
                <a:lnTo>
                  <a:pt x="626" y="226"/>
                </a:lnTo>
                <a:lnTo>
                  <a:pt x="624" y="221"/>
                </a:lnTo>
                <a:lnTo>
                  <a:pt x="624" y="221"/>
                </a:lnTo>
                <a:lnTo>
                  <a:pt x="619" y="216"/>
                </a:lnTo>
                <a:lnTo>
                  <a:pt x="614" y="212"/>
                </a:lnTo>
                <a:lnTo>
                  <a:pt x="603" y="207"/>
                </a:lnTo>
                <a:lnTo>
                  <a:pt x="595" y="205"/>
                </a:lnTo>
                <a:lnTo>
                  <a:pt x="590" y="204"/>
                </a:lnTo>
                <a:lnTo>
                  <a:pt x="560" y="184"/>
                </a:lnTo>
                <a:lnTo>
                  <a:pt x="523" y="170"/>
                </a:lnTo>
                <a:lnTo>
                  <a:pt x="523" y="170"/>
                </a:lnTo>
                <a:lnTo>
                  <a:pt x="526" y="161"/>
                </a:lnTo>
                <a:lnTo>
                  <a:pt x="528" y="137"/>
                </a:lnTo>
                <a:lnTo>
                  <a:pt x="528" y="123"/>
                </a:lnTo>
                <a:lnTo>
                  <a:pt x="528" y="108"/>
                </a:lnTo>
                <a:lnTo>
                  <a:pt x="527" y="93"/>
                </a:lnTo>
                <a:lnTo>
                  <a:pt x="523" y="80"/>
                </a:lnTo>
                <a:lnTo>
                  <a:pt x="523" y="80"/>
                </a:lnTo>
                <a:lnTo>
                  <a:pt x="518" y="67"/>
                </a:lnTo>
                <a:lnTo>
                  <a:pt x="511" y="53"/>
                </a:lnTo>
                <a:lnTo>
                  <a:pt x="502" y="41"/>
                </a:lnTo>
                <a:lnTo>
                  <a:pt x="492" y="29"/>
                </a:lnTo>
                <a:lnTo>
                  <a:pt x="481" y="18"/>
                </a:lnTo>
                <a:lnTo>
                  <a:pt x="470" y="10"/>
                </a:lnTo>
                <a:lnTo>
                  <a:pt x="458" y="4"/>
                </a:lnTo>
                <a:lnTo>
                  <a:pt x="453" y="1"/>
                </a:lnTo>
                <a:lnTo>
                  <a:pt x="447" y="1"/>
                </a:lnTo>
                <a:lnTo>
                  <a:pt x="447" y="1"/>
                </a:lnTo>
                <a:lnTo>
                  <a:pt x="435" y="0"/>
                </a:lnTo>
                <a:lnTo>
                  <a:pt x="420" y="0"/>
                </a:lnTo>
                <a:lnTo>
                  <a:pt x="406" y="1"/>
                </a:lnTo>
                <a:lnTo>
                  <a:pt x="390" y="5"/>
                </a:lnTo>
                <a:lnTo>
                  <a:pt x="375" y="10"/>
                </a:lnTo>
                <a:lnTo>
                  <a:pt x="361" y="16"/>
                </a:lnTo>
                <a:lnTo>
                  <a:pt x="355" y="21"/>
                </a:lnTo>
                <a:lnTo>
                  <a:pt x="349" y="26"/>
                </a:lnTo>
                <a:lnTo>
                  <a:pt x="344" y="30"/>
                </a:lnTo>
                <a:lnTo>
                  <a:pt x="339" y="36"/>
                </a:lnTo>
                <a:lnTo>
                  <a:pt x="339" y="36"/>
                </a:lnTo>
                <a:lnTo>
                  <a:pt x="326" y="57"/>
                </a:lnTo>
                <a:lnTo>
                  <a:pt x="318" y="72"/>
                </a:lnTo>
                <a:lnTo>
                  <a:pt x="316" y="78"/>
                </a:lnTo>
                <a:lnTo>
                  <a:pt x="315" y="84"/>
                </a:lnTo>
                <a:lnTo>
                  <a:pt x="315" y="98"/>
                </a:lnTo>
                <a:lnTo>
                  <a:pt x="315" y="98"/>
                </a:lnTo>
                <a:lnTo>
                  <a:pt x="320" y="159"/>
                </a:lnTo>
                <a:lnTo>
                  <a:pt x="320" y="159"/>
                </a:lnTo>
                <a:lnTo>
                  <a:pt x="305" y="165"/>
                </a:lnTo>
                <a:lnTo>
                  <a:pt x="282" y="172"/>
                </a:lnTo>
                <a:lnTo>
                  <a:pt x="282" y="172"/>
                </a:lnTo>
                <a:lnTo>
                  <a:pt x="255" y="181"/>
                </a:lnTo>
                <a:lnTo>
                  <a:pt x="241" y="186"/>
                </a:lnTo>
                <a:lnTo>
                  <a:pt x="231" y="189"/>
                </a:lnTo>
                <a:lnTo>
                  <a:pt x="231" y="189"/>
                </a:lnTo>
                <a:lnTo>
                  <a:pt x="230" y="190"/>
                </a:lnTo>
                <a:lnTo>
                  <a:pt x="229" y="190"/>
                </a:lnTo>
                <a:lnTo>
                  <a:pt x="228" y="190"/>
                </a:lnTo>
                <a:lnTo>
                  <a:pt x="225" y="194"/>
                </a:lnTo>
                <a:lnTo>
                  <a:pt x="217" y="206"/>
                </a:lnTo>
                <a:lnTo>
                  <a:pt x="217" y="206"/>
                </a:lnTo>
                <a:lnTo>
                  <a:pt x="208" y="219"/>
                </a:lnTo>
                <a:lnTo>
                  <a:pt x="202" y="227"/>
                </a:lnTo>
                <a:lnTo>
                  <a:pt x="196" y="235"/>
                </a:lnTo>
                <a:lnTo>
                  <a:pt x="189" y="253"/>
                </a:lnTo>
                <a:lnTo>
                  <a:pt x="189" y="253"/>
                </a:lnTo>
                <a:lnTo>
                  <a:pt x="175" y="283"/>
                </a:lnTo>
                <a:lnTo>
                  <a:pt x="160" y="314"/>
                </a:lnTo>
                <a:lnTo>
                  <a:pt x="145" y="342"/>
                </a:lnTo>
                <a:lnTo>
                  <a:pt x="135" y="361"/>
                </a:lnTo>
                <a:lnTo>
                  <a:pt x="135" y="361"/>
                </a:lnTo>
                <a:lnTo>
                  <a:pt x="117" y="406"/>
                </a:lnTo>
                <a:lnTo>
                  <a:pt x="103" y="440"/>
                </a:lnTo>
                <a:lnTo>
                  <a:pt x="103" y="440"/>
                </a:lnTo>
                <a:lnTo>
                  <a:pt x="101" y="453"/>
                </a:lnTo>
                <a:lnTo>
                  <a:pt x="100" y="472"/>
                </a:lnTo>
                <a:lnTo>
                  <a:pt x="100" y="472"/>
                </a:lnTo>
                <a:lnTo>
                  <a:pt x="100" y="484"/>
                </a:lnTo>
                <a:lnTo>
                  <a:pt x="100" y="489"/>
                </a:lnTo>
                <a:lnTo>
                  <a:pt x="100" y="492"/>
                </a:lnTo>
                <a:lnTo>
                  <a:pt x="100" y="492"/>
                </a:lnTo>
                <a:lnTo>
                  <a:pt x="97" y="499"/>
                </a:lnTo>
                <a:lnTo>
                  <a:pt x="91" y="512"/>
                </a:lnTo>
                <a:lnTo>
                  <a:pt x="86" y="523"/>
                </a:lnTo>
                <a:lnTo>
                  <a:pt x="86" y="527"/>
                </a:lnTo>
                <a:lnTo>
                  <a:pt x="86" y="531"/>
                </a:lnTo>
                <a:lnTo>
                  <a:pt x="86" y="531"/>
                </a:lnTo>
                <a:lnTo>
                  <a:pt x="89" y="536"/>
                </a:lnTo>
                <a:lnTo>
                  <a:pt x="95" y="541"/>
                </a:lnTo>
                <a:lnTo>
                  <a:pt x="101" y="547"/>
                </a:lnTo>
                <a:lnTo>
                  <a:pt x="105" y="550"/>
                </a:lnTo>
                <a:lnTo>
                  <a:pt x="108" y="555"/>
                </a:lnTo>
                <a:lnTo>
                  <a:pt x="108" y="555"/>
                </a:lnTo>
                <a:lnTo>
                  <a:pt x="112" y="564"/>
                </a:lnTo>
                <a:lnTo>
                  <a:pt x="120" y="570"/>
                </a:lnTo>
                <a:lnTo>
                  <a:pt x="127" y="575"/>
                </a:lnTo>
                <a:lnTo>
                  <a:pt x="132" y="576"/>
                </a:lnTo>
                <a:lnTo>
                  <a:pt x="135" y="576"/>
                </a:lnTo>
                <a:lnTo>
                  <a:pt x="135" y="576"/>
                </a:lnTo>
                <a:lnTo>
                  <a:pt x="140" y="576"/>
                </a:lnTo>
                <a:lnTo>
                  <a:pt x="146" y="573"/>
                </a:lnTo>
                <a:lnTo>
                  <a:pt x="156" y="569"/>
                </a:lnTo>
                <a:lnTo>
                  <a:pt x="165" y="561"/>
                </a:lnTo>
                <a:lnTo>
                  <a:pt x="168" y="558"/>
                </a:lnTo>
                <a:lnTo>
                  <a:pt x="169" y="555"/>
                </a:lnTo>
                <a:lnTo>
                  <a:pt x="169" y="555"/>
                </a:lnTo>
                <a:lnTo>
                  <a:pt x="171" y="547"/>
                </a:lnTo>
                <a:lnTo>
                  <a:pt x="173" y="544"/>
                </a:lnTo>
                <a:lnTo>
                  <a:pt x="179" y="543"/>
                </a:lnTo>
                <a:lnTo>
                  <a:pt x="179" y="543"/>
                </a:lnTo>
                <a:lnTo>
                  <a:pt x="183" y="542"/>
                </a:lnTo>
                <a:lnTo>
                  <a:pt x="186" y="539"/>
                </a:lnTo>
                <a:lnTo>
                  <a:pt x="192" y="535"/>
                </a:lnTo>
                <a:lnTo>
                  <a:pt x="195" y="532"/>
                </a:lnTo>
                <a:lnTo>
                  <a:pt x="196" y="530"/>
                </a:lnTo>
                <a:lnTo>
                  <a:pt x="195" y="527"/>
                </a:lnTo>
                <a:lnTo>
                  <a:pt x="194" y="526"/>
                </a:lnTo>
                <a:lnTo>
                  <a:pt x="194" y="526"/>
                </a:lnTo>
                <a:lnTo>
                  <a:pt x="175" y="521"/>
                </a:lnTo>
                <a:lnTo>
                  <a:pt x="172" y="520"/>
                </a:lnTo>
                <a:lnTo>
                  <a:pt x="168" y="518"/>
                </a:lnTo>
                <a:lnTo>
                  <a:pt x="166" y="515"/>
                </a:lnTo>
                <a:lnTo>
                  <a:pt x="165" y="512"/>
                </a:lnTo>
                <a:lnTo>
                  <a:pt x="165" y="512"/>
                </a:lnTo>
                <a:lnTo>
                  <a:pt x="165" y="506"/>
                </a:lnTo>
                <a:lnTo>
                  <a:pt x="163" y="501"/>
                </a:lnTo>
                <a:lnTo>
                  <a:pt x="165" y="495"/>
                </a:lnTo>
                <a:lnTo>
                  <a:pt x="167" y="485"/>
                </a:lnTo>
                <a:lnTo>
                  <a:pt x="167" y="485"/>
                </a:lnTo>
                <a:lnTo>
                  <a:pt x="178" y="466"/>
                </a:lnTo>
                <a:lnTo>
                  <a:pt x="195" y="433"/>
                </a:lnTo>
                <a:lnTo>
                  <a:pt x="221" y="388"/>
                </a:lnTo>
                <a:lnTo>
                  <a:pt x="221" y="388"/>
                </a:lnTo>
                <a:lnTo>
                  <a:pt x="251" y="342"/>
                </a:lnTo>
                <a:lnTo>
                  <a:pt x="251" y="342"/>
                </a:lnTo>
                <a:close/>
                <a:moveTo>
                  <a:pt x="543" y="373"/>
                </a:moveTo>
                <a:lnTo>
                  <a:pt x="543" y="373"/>
                </a:lnTo>
                <a:lnTo>
                  <a:pt x="543" y="372"/>
                </a:lnTo>
                <a:lnTo>
                  <a:pt x="544" y="372"/>
                </a:lnTo>
                <a:lnTo>
                  <a:pt x="545" y="376"/>
                </a:lnTo>
                <a:lnTo>
                  <a:pt x="550" y="388"/>
                </a:lnTo>
                <a:lnTo>
                  <a:pt x="557" y="411"/>
                </a:lnTo>
                <a:lnTo>
                  <a:pt x="557" y="411"/>
                </a:lnTo>
                <a:lnTo>
                  <a:pt x="561" y="426"/>
                </a:lnTo>
                <a:lnTo>
                  <a:pt x="565" y="435"/>
                </a:lnTo>
                <a:lnTo>
                  <a:pt x="569" y="445"/>
                </a:lnTo>
                <a:lnTo>
                  <a:pt x="569" y="445"/>
                </a:lnTo>
                <a:lnTo>
                  <a:pt x="571" y="450"/>
                </a:lnTo>
                <a:lnTo>
                  <a:pt x="573" y="455"/>
                </a:lnTo>
                <a:lnTo>
                  <a:pt x="574" y="466"/>
                </a:lnTo>
                <a:lnTo>
                  <a:pt x="575" y="478"/>
                </a:lnTo>
                <a:lnTo>
                  <a:pt x="577" y="487"/>
                </a:lnTo>
                <a:lnTo>
                  <a:pt x="577" y="487"/>
                </a:lnTo>
                <a:lnTo>
                  <a:pt x="577" y="498"/>
                </a:lnTo>
                <a:lnTo>
                  <a:pt x="577" y="507"/>
                </a:lnTo>
                <a:lnTo>
                  <a:pt x="577" y="514"/>
                </a:lnTo>
                <a:lnTo>
                  <a:pt x="577" y="519"/>
                </a:lnTo>
                <a:lnTo>
                  <a:pt x="577" y="519"/>
                </a:lnTo>
                <a:lnTo>
                  <a:pt x="578" y="523"/>
                </a:lnTo>
                <a:lnTo>
                  <a:pt x="580" y="527"/>
                </a:lnTo>
                <a:lnTo>
                  <a:pt x="582" y="533"/>
                </a:lnTo>
                <a:lnTo>
                  <a:pt x="582" y="541"/>
                </a:lnTo>
                <a:lnTo>
                  <a:pt x="582" y="541"/>
                </a:lnTo>
                <a:lnTo>
                  <a:pt x="575" y="559"/>
                </a:lnTo>
                <a:lnTo>
                  <a:pt x="572" y="573"/>
                </a:lnTo>
                <a:lnTo>
                  <a:pt x="572" y="573"/>
                </a:lnTo>
                <a:lnTo>
                  <a:pt x="571" y="575"/>
                </a:lnTo>
                <a:lnTo>
                  <a:pt x="571" y="575"/>
                </a:lnTo>
                <a:lnTo>
                  <a:pt x="568" y="572"/>
                </a:lnTo>
                <a:lnTo>
                  <a:pt x="563" y="561"/>
                </a:lnTo>
                <a:lnTo>
                  <a:pt x="552" y="538"/>
                </a:lnTo>
                <a:lnTo>
                  <a:pt x="552" y="538"/>
                </a:lnTo>
                <a:lnTo>
                  <a:pt x="549" y="526"/>
                </a:lnTo>
                <a:lnTo>
                  <a:pt x="544" y="507"/>
                </a:lnTo>
                <a:lnTo>
                  <a:pt x="540" y="485"/>
                </a:lnTo>
                <a:lnTo>
                  <a:pt x="538" y="467"/>
                </a:lnTo>
                <a:lnTo>
                  <a:pt x="538" y="467"/>
                </a:lnTo>
                <a:lnTo>
                  <a:pt x="538" y="444"/>
                </a:lnTo>
                <a:lnTo>
                  <a:pt x="539" y="415"/>
                </a:lnTo>
                <a:lnTo>
                  <a:pt x="540" y="388"/>
                </a:lnTo>
                <a:lnTo>
                  <a:pt x="543" y="373"/>
                </a:lnTo>
                <a:lnTo>
                  <a:pt x="543" y="373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4">
            <a:extLst>
              <a:ext uri="{FF2B5EF4-FFF2-40B4-BE49-F238E27FC236}">
                <a16:creationId xmlns:a16="http://schemas.microsoft.com/office/drawing/2014/main" id="{1CB535D0-F141-463D-BDDE-C105982BB0A0}"/>
              </a:ext>
            </a:extLst>
          </p:cNvPr>
          <p:cNvSpPr>
            <a:spLocks/>
          </p:cNvSpPr>
          <p:nvPr/>
        </p:nvSpPr>
        <p:spPr bwMode="auto">
          <a:xfrm>
            <a:off x="8408505" y="2798929"/>
            <a:ext cx="636952" cy="1599477"/>
          </a:xfrm>
          <a:custGeom>
            <a:avLst/>
            <a:gdLst>
              <a:gd name="T0" fmla="*/ 180 w 718"/>
              <a:gd name="T1" fmla="*/ 228 h 1803"/>
              <a:gd name="T2" fmla="*/ 153 w 718"/>
              <a:gd name="T3" fmla="*/ 244 h 1803"/>
              <a:gd name="T4" fmla="*/ 131 w 718"/>
              <a:gd name="T5" fmla="*/ 272 h 1803"/>
              <a:gd name="T6" fmla="*/ 81 w 718"/>
              <a:gd name="T7" fmla="*/ 424 h 1803"/>
              <a:gd name="T8" fmla="*/ 52 w 718"/>
              <a:gd name="T9" fmla="*/ 567 h 1803"/>
              <a:gd name="T10" fmla="*/ 25 w 718"/>
              <a:gd name="T11" fmla="*/ 623 h 1803"/>
              <a:gd name="T12" fmla="*/ 33 w 718"/>
              <a:gd name="T13" fmla="*/ 668 h 1803"/>
              <a:gd name="T14" fmla="*/ 55 w 718"/>
              <a:gd name="T15" fmla="*/ 667 h 1803"/>
              <a:gd name="T16" fmla="*/ 75 w 718"/>
              <a:gd name="T17" fmla="*/ 620 h 1803"/>
              <a:gd name="T18" fmla="*/ 106 w 718"/>
              <a:gd name="T19" fmla="*/ 567 h 1803"/>
              <a:gd name="T20" fmla="*/ 120 w 718"/>
              <a:gd name="T21" fmla="*/ 548 h 1803"/>
              <a:gd name="T22" fmla="*/ 175 w 718"/>
              <a:gd name="T23" fmla="*/ 444 h 1803"/>
              <a:gd name="T24" fmla="*/ 201 w 718"/>
              <a:gd name="T25" fmla="*/ 447 h 1803"/>
              <a:gd name="T26" fmla="*/ 191 w 718"/>
              <a:gd name="T27" fmla="*/ 550 h 1803"/>
              <a:gd name="T28" fmla="*/ 199 w 718"/>
              <a:gd name="T29" fmla="*/ 584 h 1803"/>
              <a:gd name="T30" fmla="*/ 177 w 718"/>
              <a:gd name="T31" fmla="*/ 752 h 1803"/>
              <a:gd name="T32" fmla="*/ 163 w 718"/>
              <a:gd name="T33" fmla="*/ 1078 h 1803"/>
              <a:gd name="T34" fmla="*/ 120 w 718"/>
              <a:gd name="T35" fmla="*/ 1087 h 1803"/>
              <a:gd name="T36" fmla="*/ 71 w 718"/>
              <a:gd name="T37" fmla="*/ 984 h 1803"/>
              <a:gd name="T38" fmla="*/ 22 w 718"/>
              <a:gd name="T39" fmla="*/ 976 h 1803"/>
              <a:gd name="T40" fmla="*/ 8 w 718"/>
              <a:gd name="T41" fmla="*/ 1053 h 1803"/>
              <a:gd name="T42" fmla="*/ 231 w 718"/>
              <a:gd name="T43" fmla="*/ 1793 h 1803"/>
              <a:gd name="T44" fmla="*/ 322 w 718"/>
              <a:gd name="T45" fmla="*/ 1789 h 1803"/>
              <a:gd name="T46" fmla="*/ 235 w 718"/>
              <a:gd name="T47" fmla="*/ 1420 h 1803"/>
              <a:gd name="T48" fmla="*/ 271 w 718"/>
              <a:gd name="T49" fmla="*/ 1074 h 1803"/>
              <a:gd name="T50" fmla="*/ 329 w 718"/>
              <a:gd name="T51" fmla="*/ 822 h 1803"/>
              <a:gd name="T52" fmla="*/ 349 w 718"/>
              <a:gd name="T53" fmla="*/ 789 h 1803"/>
              <a:gd name="T54" fmla="*/ 393 w 718"/>
              <a:gd name="T55" fmla="*/ 878 h 1803"/>
              <a:gd name="T56" fmla="*/ 412 w 718"/>
              <a:gd name="T57" fmla="*/ 1089 h 1803"/>
              <a:gd name="T58" fmla="*/ 439 w 718"/>
              <a:gd name="T59" fmla="*/ 1165 h 1803"/>
              <a:gd name="T60" fmla="*/ 443 w 718"/>
              <a:gd name="T61" fmla="*/ 1285 h 1803"/>
              <a:gd name="T62" fmla="*/ 448 w 718"/>
              <a:gd name="T63" fmla="*/ 1399 h 1803"/>
              <a:gd name="T64" fmla="*/ 402 w 718"/>
              <a:gd name="T65" fmla="*/ 1721 h 1803"/>
              <a:gd name="T66" fmla="*/ 588 w 718"/>
              <a:gd name="T67" fmla="*/ 1347 h 1803"/>
              <a:gd name="T68" fmla="*/ 718 w 718"/>
              <a:gd name="T69" fmla="*/ 1112 h 1803"/>
              <a:gd name="T70" fmla="*/ 694 w 718"/>
              <a:gd name="T71" fmla="*/ 1076 h 1803"/>
              <a:gd name="T72" fmla="*/ 649 w 718"/>
              <a:gd name="T73" fmla="*/ 1084 h 1803"/>
              <a:gd name="T74" fmla="*/ 581 w 718"/>
              <a:gd name="T75" fmla="*/ 1160 h 1803"/>
              <a:gd name="T76" fmla="*/ 549 w 718"/>
              <a:gd name="T77" fmla="*/ 1118 h 1803"/>
              <a:gd name="T78" fmla="*/ 523 w 718"/>
              <a:gd name="T79" fmla="*/ 897 h 1803"/>
              <a:gd name="T80" fmla="*/ 519 w 718"/>
              <a:gd name="T81" fmla="*/ 673 h 1803"/>
              <a:gd name="T82" fmla="*/ 492 w 718"/>
              <a:gd name="T83" fmla="*/ 581 h 1803"/>
              <a:gd name="T84" fmla="*/ 486 w 718"/>
              <a:gd name="T85" fmla="*/ 537 h 1803"/>
              <a:gd name="T86" fmla="*/ 488 w 718"/>
              <a:gd name="T87" fmla="*/ 417 h 1803"/>
              <a:gd name="T88" fmla="*/ 519 w 718"/>
              <a:gd name="T89" fmla="*/ 525 h 1803"/>
              <a:gd name="T90" fmla="*/ 528 w 718"/>
              <a:gd name="T91" fmla="*/ 555 h 1803"/>
              <a:gd name="T92" fmla="*/ 519 w 718"/>
              <a:gd name="T93" fmla="*/ 584 h 1803"/>
              <a:gd name="T94" fmla="*/ 546 w 718"/>
              <a:gd name="T95" fmla="*/ 582 h 1803"/>
              <a:gd name="T96" fmla="*/ 568 w 718"/>
              <a:gd name="T97" fmla="*/ 589 h 1803"/>
              <a:gd name="T98" fmla="*/ 602 w 718"/>
              <a:gd name="T99" fmla="*/ 548 h 1803"/>
              <a:gd name="T100" fmla="*/ 605 w 718"/>
              <a:gd name="T101" fmla="*/ 519 h 1803"/>
              <a:gd name="T102" fmla="*/ 581 w 718"/>
              <a:gd name="T103" fmla="*/ 509 h 1803"/>
              <a:gd name="T104" fmla="*/ 568 w 718"/>
              <a:gd name="T105" fmla="*/ 388 h 1803"/>
              <a:gd name="T106" fmla="*/ 552 w 718"/>
              <a:gd name="T107" fmla="*/ 290 h 1803"/>
              <a:gd name="T108" fmla="*/ 515 w 718"/>
              <a:gd name="T109" fmla="*/ 245 h 1803"/>
              <a:gd name="T110" fmla="*/ 482 w 718"/>
              <a:gd name="T111" fmla="*/ 223 h 1803"/>
              <a:gd name="T112" fmla="*/ 434 w 718"/>
              <a:gd name="T113" fmla="*/ 206 h 1803"/>
              <a:gd name="T114" fmla="*/ 443 w 718"/>
              <a:gd name="T115" fmla="*/ 125 h 1803"/>
              <a:gd name="T116" fmla="*/ 427 w 718"/>
              <a:gd name="T117" fmla="*/ 43 h 1803"/>
              <a:gd name="T118" fmla="*/ 381 w 718"/>
              <a:gd name="T119" fmla="*/ 7 h 1803"/>
              <a:gd name="T120" fmla="*/ 313 w 718"/>
              <a:gd name="T121" fmla="*/ 4 h 1803"/>
              <a:gd name="T122" fmla="*/ 266 w 718"/>
              <a:gd name="T123" fmla="*/ 38 h 1803"/>
              <a:gd name="T124" fmla="*/ 241 w 718"/>
              <a:gd name="T125" fmla="*/ 166 h 18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718" h="1803">
                <a:moveTo>
                  <a:pt x="244" y="195"/>
                </a:moveTo>
                <a:lnTo>
                  <a:pt x="244" y="195"/>
                </a:lnTo>
                <a:lnTo>
                  <a:pt x="212" y="210"/>
                </a:lnTo>
                <a:lnTo>
                  <a:pt x="191" y="222"/>
                </a:lnTo>
                <a:lnTo>
                  <a:pt x="183" y="226"/>
                </a:lnTo>
                <a:lnTo>
                  <a:pt x="180" y="228"/>
                </a:lnTo>
                <a:lnTo>
                  <a:pt x="180" y="228"/>
                </a:lnTo>
                <a:lnTo>
                  <a:pt x="178" y="233"/>
                </a:lnTo>
                <a:lnTo>
                  <a:pt x="176" y="235"/>
                </a:lnTo>
                <a:lnTo>
                  <a:pt x="172" y="238"/>
                </a:lnTo>
                <a:lnTo>
                  <a:pt x="172" y="238"/>
                </a:lnTo>
                <a:lnTo>
                  <a:pt x="165" y="240"/>
                </a:lnTo>
                <a:lnTo>
                  <a:pt x="157" y="241"/>
                </a:lnTo>
                <a:lnTo>
                  <a:pt x="153" y="244"/>
                </a:lnTo>
                <a:lnTo>
                  <a:pt x="148" y="245"/>
                </a:lnTo>
                <a:lnTo>
                  <a:pt x="145" y="249"/>
                </a:lnTo>
                <a:lnTo>
                  <a:pt x="141" y="252"/>
                </a:lnTo>
                <a:lnTo>
                  <a:pt x="141" y="252"/>
                </a:lnTo>
                <a:lnTo>
                  <a:pt x="134" y="264"/>
                </a:lnTo>
                <a:lnTo>
                  <a:pt x="132" y="268"/>
                </a:lnTo>
                <a:lnTo>
                  <a:pt x="131" y="272"/>
                </a:lnTo>
                <a:lnTo>
                  <a:pt x="131" y="272"/>
                </a:lnTo>
                <a:lnTo>
                  <a:pt x="119" y="323"/>
                </a:lnTo>
                <a:lnTo>
                  <a:pt x="108" y="360"/>
                </a:lnTo>
                <a:lnTo>
                  <a:pt x="103" y="376"/>
                </a:lnTo>
                <a:lnTo>
                  <a:pt x="98" y="388"/>
                </a:lnTo>
                <a:lnTo>
                  <a:pt x="98" y="388"/>
                </a:lnTo>
                <a:lnTo>
                  <a:pt x="81" y="424"/>
                </a:lnTo>
                <a:lnTo>
                  <a:pt x="69" y="453"/>
                </a:lnTo>
                <a:lnTo>
                  <a:pt x="69" y="453"/>
                </a:lnTo>
                <a:lnTo>
                  <a:pt x="67" y="463"/>
                </a:lnTo>
                <a:lnTo>
                  <a:pt x="65" y="478"/>
                </a:lnTo>
                <a:lnTo>
                  <a:pt x="60" y="516"/>
                </a:lnTo>
                <a:lnTo>
                  <a:pt x="55" y="552"/>
                </a:lnTo>
                <a:lnTo>
                  <a:pt x="52" y="567"/>
                </a:lnTo>
                <a:lnTo>
                  <a:pt x="52" y="567"/>
                </a:lnTo>
                <a:lnTo>
                  <a:pt x="50" y="571"/>
                </a:lnTo>
                <a:lnTo>
                  <a:pt x="45" y="580"/>
                </a:lnTo>
                <a:lnTo>
                  <a:pt x="33" y="601"/>
                </a:lnTo>
                <a:lnTo>
                  <a:pt x="33" y="601"/>
                </a:lnTo>
                <a:lnTo>
                  <a:pt x="27" y="616"/>
                </a:lnTo>
                <a:lnTo>
                  <a:pt x="25" y="623"/>
                </a:lnTo>
                <a:lnTo>
                  <a:pt x="25" y="629"/>
                </a:lnTo>
                <a:lnTo>
                  <a:pt x="25" y="629"/>
                </a:lnTo>
                <a:lnTo>
                  <a:pt x="27" y="647"/>
                </a:lnTo>
                <a:lnTo>
                  <a:pt x="29" y="663"/>
                </a:lnTo>
                <a:lnTo>
                  <a:pt x="29" y="663"/>
                </a:lnTo>
                <a:lnTo>
                  <a:pt x="29" y="666"/>
                </a:lnTo>
                <a:lnTo>
                  <a:pt x="33" y="668"/>
                </a:lnTo>
                <a:lnTo>
                  <a:pt x="40" y="669"/>
                </a:lnTo>
                <a:lnTo>
                  <a:pt x="48" y="670"/>
                </a:lnTo>
                <a:lnTo>
                  <a:pt x="51" y="669"/>
                </a:lnTo>
                <a:lnTo>
                  <a:pt x="52" y="668"/>
                </a:lnTo>
                <a:lnTo>
                  <a:pt x="52" y="668"/>
                </a:lnTo>
                <a:lnTo>
                  <a:pt x="54" y="667"/>
                </a:lnTo>
                <a:lnTo>
                  <a:pt x="55" y="667"/>
                </a:lnTo>
                <a:lnTo>
                  <a:pt x="57" y="666"/>
                </a:lnTo>
                <a:lnTo>
                  <a:pt x="60" y="661"/>
                </a:lnTo>
                <a:lnTo>
                  <a:pt x="60" y="661"/>
                </a:lnTo>
                <a:lnTo>
                  <a:pt x="65" y="650"/>
                </a:lnTo>
                <a:lnTo>
                  <a:pt x="68" y="636"/>
                </a:lnTo>
                <a:lnTo>
                  <a:pt x="73" y="623"/>
                </a:lnTo>
                <a:lnTo>
                  <a:pt x="75" y="620"/>
                </a:lnTo>
                <a:lnTo>
                  <a:pt x="79" y="618"/>
                </a:lnTo>
                <a:lnTo>
                  <a:pt x="79" y="618"/>
                </a:lnTo>
                <a:lnTo>
                  <a:pt x="83" y="616"/>
                </a:lnTo>
                <a:lnTo>
                  <a:pt x="86" y="610"/>
                </a:lnTo>
                <a:lnTo>
                  <a:pt x="94" y="595"/>
                </a:lnTo>
                <a:lnTo>
                  <a:pt x="101" y="578"/>
                </a:lnTo>
                <a:lnTo>
                  <a:pt x="106" y="567"/>
                </a:lnTo>
                <a:lnTo>
                  <a:pt x="106" y="567"/>
                </a:lnTo>
                <a:lnTo>
                  <a:pt x="107" y="566"/>
                </a:lnTo>
                <a:lnTo>
                  <a:pt x="107" y="566"/>
                </a:lnTo>
                <a:lnTo>
                  <a:pt x="108" y="567"/>
                </a:lnTo>
                <a:lnTo>
                  <a:pt x="109" y="566"/>
                </a:lnTo>
                <a:lnTo>
                  <a:pt x="112" y="564"/>
                </a:lnTo>
                <a:lnTo>
                  <a:pt x="120" y="548"/>
                </a:lnTo>
                <a:lnTo>
                  <a:pt x="120" y="548"/>
                </a:lnTo>
                <a:lnTo>
                  <a:pt x="131" y="524"/>
                </a:lnTo>
                <a:lnTo>
                  <a:pt x="141" y="501"/>
                </a:lnTo>
                <a:lnTo>
                  <a:pt x="151" y="474"/>
                </a:lnTo>
                <a:lnTo>
                  <a:pt x="151" y="474"/>
                </a:lnTo>
                <a:lnTo>
                  <a:pt x="175" y="444"/>
                </a:lnTo>
                <a:lnTo>
                  <a:pt x="175" y="444"/>
                </a:lnTo>
                <a:lnTo>
                  <a:pt x="188" y="411"/>
                </a:lnTo>
                <a:lnTo>
                  <a:pt x="195" y="388"/>
                </a:lnTo>
                <a:lnTo>
                  <a:pt x="199" y="380"/>
                </a:lnTo>
                <a:lnTo>
                  <a:pt x="199" y="380"/>
                </a:lnTo>
                <a:lnTo>
                  <a:pt x="198" y="386"/>
                </a:lnTo>
                <a:lnTo>
                  <a:pt x="199" y="401"/>
                </a:lnTo>
                <a:lnTo>
                  <a:pt x="201" y="447"/>
                </a:lnTo>
                <a:lnTo>
                  <a:pt x="206" y="518"/>
                </a:lnTo>
                <a:lnTo>
                  <a:pt x="206" y="518"/>
                </a:lnTo>
                <a:lnTo>
                  <a:pt x="203" y="529"/>
                </a:lnTo>
                <a:lnTo>
                  <a:pt x="199" y="542"/>
                </a:lnTo>
                <a:lnTo>
                  <a:pt x="199" y="542"/>
                </a:lnTo>
                <a:lnTo>
                  <a:pt x="195" y="546"/>
                </a:lnTo>
                <a:lnTo>
                  <a:pt x="191" y="550"/>
                </a:lnTo>
                <a:lnTo>
                  <a:pt x="188" y="553"/>
                </a:lnTo>
                <a:lnTo>
                  <a:pt x="186" y="556"/>
                </a:lnTo>
                <a:lnTo>
                  <a:pt x="186" y="559"/>
                </a:lnTo>
                <a:lnTo>
                  <a:pt x="187" y="563"/>
                </a:lnTo>
                <a:lnTo>
                  <a:pt x="187" y="563"/>
                </a:lnTo>
                <a:lnTo>
                  <a:pt x="194" y="576"/>
                </a:lnTo>
                <a:lnTo>
                  <a:pt x="199" y="584"/>
                </a:lnTo>
                <a:lnTo>
                  <a:pt x="199" y="584"/>
                </a:lnTo>
                <a:lnTo>
                  <a:pt x="197" y="593"/>
                </a:lnTo>
                <a:lnTo>
                  <a:pt x="193" y="610"/>
                </a:lnTo>
                <a:lnTo>
                  <a:pt x="189" y="629"/>
                </a:lnTo>
                <a:lnTo>
                  <a:pt x="187" y="646"/>
                </a:lnTo>
                <a:lnTo>
                  <a:pt x="187" y="646"/>
                </a:lnTo>
                <a:lnTo>
                  <a:pt x="177" y="752"/>
                </a:lnTo>
                <a:lnTo>
                  <a:pt x="172" y="818"/>
                </a:lnTo>
                <a:lnTo>
                  <a:pt x="170" y="857"/>
                </a:lnTo>
                <a:lnTo>
                  <a:pt x="170" y="857"/>
                </a:lnTo>
                <a:lnTo>
                  <a:pt x="170" y="938"/>
                </a:lnTo>
                <a:lnTo>
                  <a:pt x="170" y="1015"/>
                </a:lnTo>
                <a:lnTo>
                  <a:pt x="170" y="1015"/>
                </a:lnTo>
                <a:lnTo>
                  <a:pt x="163" y="1078"/>
                </a:lnTo>
                <a:lnTo>
                  <a:pt x="155" y="1138"/>
                </a:lnTo>
                <a:lnTo>
                  <a:pt x="155" y="1138"/>
                </a:lnTo>
                <a:lnTo>
                  <a:pt x="154" y="1148"/>
                </a:lnTo>
                <a:lnTo>
                  <a:pt x="151" y="1159"/>
                </a:lnTo>
                <a:lnTo>
                  <a:pt x="146" y="1172"/>
                </a:lnTo>
                <a:lnTo>
                  <a:pt x="146" y="1172"/>
                </a:lnTo>
                <a:lnTo>
                  <a:pt x="120" y="1087"/>
                </a:lnTo>
                <a:lnTo>
                  <a:pt x="102" y="1028"/>
                </a:lnTo>
                <a:lnTo>
                  <a:pt x="95" y="1007"/>
                </a:lnTo>
                <a:lnTo>
                  <a:pt x="91" y="998"/>
                </a:lnTo>
                <a:lnTo>
                  <a:pt x="91" y="998"/>
                </a:lnTo>
                <a:lnTo>
                  <a:pt x="88" y="994"/>
                </a:lnTo>
                <a:lnTo>
                  <a:pt x="80" y="989"/>
                </a:lnTo>
                <a:lnTo>
                  <a:pt x="71" y="984"/>
                </a:lnTo>
                <a:lnTo>
                  <a:pt x="60" y="980"/>
                </a:lnTo>
                <a:lnTo>
                  <a:pt x="48" y="976"/>
                </a:lnTo>
                <a:lnTo>
                  <a:pt x="38" y="973"/>
                </a:lnTo>
                <a:lnTo>
                  <a:pt x="28" y="973"/>
                </a:lnTo>
                <a:lnTo>
                  <a:pt x="25" y="975"/>
                </a:lnTo>
                <a:lnTo>
                  <a:pt x="22" y="976"/>
                </a:lnTo>
                <a:lnTo>
                  <a:pt x="22" y="976"/>
                </a:lnTo>
                <a:lnTo>
                  <a:pt x="12" y="986"/>
                </a:lnTo>
                <a:lnTo>
                  <a:pt x="6" y="995"/>
                </a:lnTo>
                <a:lnTo>
                  <a:pt x="1" y="1007"/>
                </a:lnTo>
                <a:lnTo>
                  <a:pt x="0" y="1022"/>
                </a:lnTo>
                <a:lnTo>
                  <a:pt x="0" y="1022"/>
                </a:lnTo>
                <a:lnTo>
                  <a:pt x="1" y="1032"/>
                </a:lnTo>
                <a:lnTo>
                  <a:pt x="8" y="1053"/>
                </a:lnTo>
                <a:lnTo>
                  <a:pt x="28" y="1125"/>
                </a:lnTo>
                <a:lnTo>
                  <a:pt x="94" y="1338"/>
                </a:lnTo>
                <a:lnTo>
                  <a:pt x="163" y="1560"/>
                </a:lnTo>
                <a:lnTo>
                  <a:pt x="201" y="1687"/>
                </a:lnTo>
                <a:lnTo>
                  <a:pt x="201" y="1687"/>
                </a:lnTo>
                <a:lnTo>
                  <a:pt x="223" y="1769"/>
                </a:lnTo>
                <a:lnTo>
                  <a:pt x="231" y="1793"/>
                </a:lnTo>
                <a:lnTo>
                  <a:pt x="232" y="1803"/>
                </a:lnTo>
                <a:lnTo>
                  <a:pt x="232" y="1803"/>
                </a:lnTo>
                <a:lnTo>
                  <a:pt x="245" y="1801"/>
                </a:lnTo>
                <a:lnTo>
                  <a:pt x="277" y="1799"/>
                </a:lnTo>
                <a:lnTo>
                  <a:pt x="320" y="1795"/>
                </a:lnTo>
                <a:lnTo>
                  <a:pt x="320" y="1795"/>
                </a:lnTo>
                <a:lnTo>
                  <a:pt x="322" y="1789"/>
                </a:lnTo>
                <a:lnTo>
                  <a:pt x="323" y="1783"/>
                </a:lnTo>
                <a:lnTo>
                  <a:pt x="323" y="1783"/>
                </a:lnTo>
                <a:lnTo>
                  <a:pt x="309" y="1729"/>
                </a:lnTo>
                <a:lnTo>
                  <a:pt x="279" y="1609"/>
                </a:lnTo>
                <a:lnTo>
                  <a:pt x="234" y="1434"/>
                </a:lnTo>
                <a:lnTo>
                  <a:pt x="234" y="1434"/>
                </a:lnTo>
                <a:lnTo>
                  <a:pt x="235" y="1420"/>
                </a:lnTo>
                <a:lnTo>
                  <a:pt x="235" y="1409"/>
                </a:lnTo>
                <a:lnTo>
                  <a:pt x="237" y="1401"/>
                </a:lnTo>
                <a:lnTo>
                  <a:pt x="237" y="1401"/>
                </a:lnTo>
                <a:lnTo>
                  <a:pt x="243" y="1350"/>
                </a:lnTo>
                <a:lnTo>
                  <a:pt x="254" y="1243"/>
                </a:lnTo>
                <a:lnTo>
                  <a:pt x="265" y="1132"/>
                </a:lnTo>
                <a:lnTo>
                  <a:pt x="271" y="1074"/>
                </a:lnTo>
                <a:lnTo>
                  <a:pt x="271" y="1074"/>
                </a:lnTo>
                <a:lnTo>
                  <a:pt x="282" y="1018"/>
                </a:lnTo>
                <a:lnTo>
                  <a:pt x="291" y="970"/>
                </a:lnTo>
                <a:lnTo>
                  <a:pt x="303" y="916"/>
                </a:lnTo>
                <a:lnTo>
                  <a:pt x="315" y="864"/>
                </a:lnTo>
                <a:lnTo>
                  <a:pt x="323" y="841"/>
                </a:lnTo>
                <a:lnTo>
                  <a:pt x="329" y="822"/>
                </a:lnTo>
                <a:lnTo>
                  <a:pt x="335" y="806"/>
                </a:lnTo>
                <a:lnTo>
                  <a:pt x="340" y="794"/>
                </a:lnTo>
                <a:lnTo>
                  <a:pt x="342" y="790"/>
                </a:lnTo>
                <a:lnTo>
                  <a:pt x="345" y="789"/>
                </a:lnTo>
                <a:lnTo>
                  <a:pt x="347" y="788"/>
                </a:lnTo>
                <a:lnTo>
                  <a:pt x="349" y="789"/>
                </a:lnTo>
                <a:lnTo>
                  <a:pt x="349" y="789"/>
                </a:lnTo>
                <a:lnTo>
                  <a:pt x="357" y="799"/>
                </a:lnTo>
                <a:lnTo>
                  <a:pt x="364" y="810"/>
                </a:lnTo>
                <a:lnTo>
                  <a:pt x="370" y="821"/>
                </a:lnTo>
                <a:lnTo>
                  <a:pt x="375" y="833"/>
                </a:lnTo>
                <a:lnTo>
                  <a:pt x="385" y="856"/>
                </a:lnTo>
                <a:lnTo>
                  <a:pt x="393" y="878"/>
                </a:lnTo>
                <a:lnTo>
                  <a:pt x="393" y="878"/>
                </a:lnTo>
                <a:lnTo>
                  <a:pt x="394" y="885"/>
                </a:lnTo>
                <a:lnTo>
                  <a:pt x="395" y="895"/>
                </a:lnTo>
                <a:lnTo>
                  <a:pt x="398" y="920"/>
                </a:lnTo>
                <a:lnTo>
                  <a:pt x="403" y="989"/>
                </a:lnTo>
                <a:lnTo>
                  <a:pt x="405" y="1027"/>
                </a:lnTo>
                <a:lnTo>
                  <a:pt x="408" y="1061"/>
                </a:lnTo>
                <a:lnTo>
                  <a:pt x="412" y="1089"/>
                </a:lnTo>
                <a:lnTo>
                  <a:pt x="415" y="1100"/>
                </a:lnTo>
                <a:lnTo>
                  <a:pt x="418" y="1107"/>
                </a:lnTo>
                <a:lnTo>
                  <a:pt x="418" y="1107"/>
                </a:lnTo>
                <a:lnTo>
                  <a:pt x="426" y="1121"/>
                </a:lnTo>
                <a:lnTo>
                  <a:pt x="431" y="1135"/>
                </a:lnTo>
                <a:lnTo>
                  <a:pt x="435" y="1149"/>
                </a:lnTo>
                <a:lnTo>
                  <a:pt x="439" y="1165"/>
                </a:lnTo>
                <a:lnTo>
                  <a:pt x="440" y="1180"/>
                </a:lnTo>
                <a:lnTo>
                  <a:pt x="443" y="1195"/>
                </a:lnTo>
                <a:lnTo>
                  <a:pt x="443" y="1211"/>
                </a:lnTo>
                <a:lnTo>
                  <a:pt x="443" y="1227"/>
                </a:lnTo>
                <a:lnTo>
                  <a:pt x="443" y="1227"/>
                </a:lnTo>
                <a:lnTo>
                  <a:pt x="443" y="1257"/>
                </a:lnTo>
                <a:lnTo>
                  <a:pt x="443" y="1285"/>
                </a:lnTo>
                <a:lnTo>
                  <a:pt x="445" y="1323"/>
                </a:lnTo>
                <a:lnTo>
                  <a:pt x="445" y="1323"/>
                </a:lnTo>
                <a:lnTo>
                  <a:pt x="448" y="1341"/>
                </a:lnTo>
                <a:lnTo>
                  <a:pt x="450" y="1348"/>
                </a:lnTo>
                <a:lnTo>
                  <a:pt x="450" y="1348"/>
                </a:lnTo>
                <a:lnTo>
                  <a:pt x="449" y="1375"/>
                </a:lnTo>
                <a:lnTo>
                  <a:pt x="448" y="1399"/>
                </a:lnTo>
                <a:lnTo>
                  <a:pt x="448" y="1399"/>
                </a:lnTo>
                <a:lnTo>
                  <a:pt x="427" y="1445"/>
                </a:lnTo>
                <a:lnTo>
                  <a:pt x="381" y="1547"/>
                </a:lnTo>
                <a:lnTo>
                  <a:pt x="313" y="1692"/>
                </a:lnTo>
                <a:lnTo>
                  <a:pt x="318" y="1707"/>
                </a:lnTo>
                <a:lnTo>
                  <a:pt x="402" y="1721"/>
                </a:lnTo>
                <a:lnTo>
                  <a:pt x="402" y="1721"/>
                </a:lnTo>
                <a:lnTo>
                  <a:pt x="420" y="1683"/>
                </a:lnTo>
                <a:lnTo>
                  <a:pt x="463" y="1587"/>
                </a:lnTo>
                <a:lnTo>
                  <a:pt x="491" y="1526"/>
                </a:lnTo>
                <a:lnTo>
                  <a:pt x="523" y="1464"/>
                </a:lnTo>
                <a:lnTo>
                  <a:pt x="555" y="1403"/>
                </a:lnTo>
                <a:lnTo>
                  <a:pt x="572" y="1373"/>
                </a:lnTo>
                <a:lnTo>
                  <a:pt x="588" y="1347"/>
                </a:lnTo>
                <a:lnTo>
                  <a:pt x="588" y="1347"/>
                </a:lnTo>
                <a:lnTo>
                  <a:pt x="618" y="1296"/>
                </a:lnTo>
                <a:lnTo>
                  <a:pt x="645" y="1251"/>
                </a:lnTo>
                <a:lnTo>
                  <a:pt x="686" y="1178"/>
                </a:lnTo>
                <a:lnTo>
                  <a:pt x="711" y="1131"/>
                </a:lnTo>
                <a:lnTo>
                  <a:pt x="717" y="1118"/>
                </a:lnTo>
                <a:lnTo>
                  <a:pt x="718" y="1112"/>
                </a:lnTo>
                <a:lnTo>
                  <a:pt x="718" y="1112"/>
                </a:lnTo>
                <a:lnTo>
                  <a:pt x="715" y="1104"/>
                </a:lnTo>
                <a:lnTo>
                  <a:pt x="712" y="1093"/>
                </a:lnTo>
                <a:lnTo>
                  <a:pt x="708" y="1087"/>
                </a:lnTo>
                <a:lnTo>
                  <a:pt x="705" y="1083"/>
                </a:lnTo>
                <a:lnTo>
                  <a:pt x="700" y="1079"/>
                </a:lnTo>
                <a:lnTo>
                  <a:pt x="694" y="1076"/>
                </a:lnTo>
                <a:lnTo>
                  <a:pt x="694" y="1076"/>
                </a:lnTo>
                <a:lnTo>
                  <a:pt x="688" y="1075"/>
                </a:lnTo>
                <a:lnTo>
                  <a:pt x="682" y="1076"/>
                </a:lnTo>
                <a:lnTo>
                  <a:pt x="668" y="1078"/>
                </a:lnTo>
                <a:lnTo>
                  <a:pt x="656" y="1080"/>
                </a:lnTo>
                <a:lnTo>
                  <a:pt x="649" y="1084"/>
                </a:lnTo>
                <a:lnTo>
                  <a:pt x="649" y="1084"/>
                </a:lnTo>
                <a:lnTo>
                  <a:pt x="640" y="1089"/>
                </a:lnTo>
                <a:lnTo>
                  <a:pt x="628" y="1096"/>
                </a:lnTo>
                <a:lnTo>
                  <a:pt x="616" y="1106"/>
                </a:lnTo>
                <a:lnTo>
                  <a:pt x="612" y="1109"/>
                </a:lnTo>
                <a:lnTo>
                  <a:pt x="610" y="1112"/>
                </a:lnTo>
                <a:lnTo>
                  <a:pt x="610" y="1112"/>
                </a:lnTo>
                <a:lnTo>
                  <a:pt x="581" y="1160"/>
                </a:lnTo>
                <a:lnTo>
                  <a:pt x="555" y="1203"/>
                </a:lnTo>
                <a:lnTo>
                  <a:pt x="555" y="1203"/>
                </a:lnTo>
                <a:lnTo>
                  <a:pt x="553" y="1171"/>
                </a:lnTo>
                <a:lnTo>
                  <a:pt x="551" y="1146"/>
                </a:lnTo>
                <a:lnTo>
                  <a:pt x="551" y="1129"/>
                </a:lnTo>
                <a:lnTo>
                  <a:pt x="551" y="1129"/>
                </a:lnTo>
                <a:lnTo>
                  <a:pt x="549" y="1118"/>
                </a:lnTo>
                <a:lnTo>
                  <a:pt x="546" y="1097"/>
                </a:lnTo>
                <a:lnTo>
                  <a:pt x="536" y="1038"/>
                </a:lnTo>
                <a:lnTo>
                  <a:pt x="526" y="976"/>
                </a:lnTo>
                <a:lnTo>
                  <a:pt x="523" y="950"/>
                </a:lnTo>
                <a:lnTo>
                  <a:pt x="522" y="933"/>
                </a:lnTo>
                <a:lnTo>
                  <a:pt x="522" y="933"/>
                </a:lnTo>
                <a:lnTo>
                  <a:pt x="523" y="897"/>
                </a:lnTo>
                <a:lnTo>
                  <a:pt x="525" y="845"/>
                </a:lnTo>
                <a:lnTo>
                  <a:pt x="528" y="792"/>
                </a:lnTo>
                <a:lnTo>
                  <a:pt x="528" y="770"/>
                </a:lnTo>
                <a:lnTo>
                  <a:pt x="526" y="752"/>
                </a:lnTo>
                <a:lnTo>
                  <a:pt x="526" y="752"/>
                </a:lnTo>
                <a:lnTo>
                  <a:pt x="523" y="700"/>
                </a:lnTo>
                <a:lnTo>
                  <a:pt x="519" y="673"/>
                </a:lnTo>
                <a:lnTo>
                  <a:pt x="519" y="673"/>
                </a:lnTo>
                <a:lnTo>
                  <a:pt x="508" y="628"/>
                </a:lnTo>
                <a:lnTo>
                  <a:pt x="501" y="599"/>
                </a:lnTo>
                <a:lnTo>
                  <a:pt x="497" y="589"/>
                </a:lnTo>
                <a:lnTo>
                  <a:pt x="495" y="584"/>
                </a:lnTo>
                <a:lnTo>
                  <a:pt x="495" y="584"/>
                </a:lnTo>
                <a:lnTo>
                  <a:pt x="492" y="581"/>
                </a:lnTo>
                <a:lnTo>
                  <a:pt x="491" y="576"/>
                </a:lnTo>
                <a:lnTo>
                  <a:pt x="490" y="565"/>
                </a:lnTo>
                <a:lnTo>
                  <a:pt x="490" y="565"/>
                </a:lnTo>
                <a:lnTo>
                  <a:pt x="488" y="555"/>
                </a:lnTo>
                <a:lnTo>
                  <a:pt x="486" y="547"/>
                </a:lnTo>
                <a:lnTo>
                  <a:pt x="486" y="537"/>
                </a:lnTo>
                <a:lnTo>
                  <a:pt x="486" y="537"/>
                </a:lnTo>
                <a:lnTo>
                  <a:pt x="486" y="501"/>
                </a:lnTo>
                <a:lnTo>
                  <a:pt x="486" y="464"/>
                </a:lnTo>
                <a:lnTo>
                  <a:pt x="486" y="464"/>
                </a:lnTo>
                <a:lnTo>
                  <a:pt x="486" y="426"/>
                </a:lnTo>
                <a:lnTo>
                  <a:pt x="486" y="403"/>
                </a:lnTo>
                <a:lnTo>
                  <a:pt x="486" y="403"/>
                </a:lnTo>
                <a:lnTo>
                  <a:pt x="488" y="417"/>
                </a:lnTo>
                <a:lnTo>
                  <a:pt x="494" y="446"/>
                </a:lnTo>
                <a:lnTo>
                  <a:pt x="500" y="476"/>
                </a:lnTo>
                <a:lnTo>
                  <a:pt x="505" y="496"/>
                </a:lnTo>
                <a:lnTo>
                  <a:pt x="505" y="496"/>
                </a:lnTo>
                <a:lnTo>
                  <a:pt x="512" y="512"/>
                </a:lnTo>
                <a:lnTo>
                  <a:pt x="515" y="519"/>
                </a:lnTo>
                <a:lnTo>
                  <a:pt x="519" y="525"/>
                </a:lnTo>
                <a:lnTo>
                  <a:pt x="519" y="525"/>
                </a:lnTo>
                <a:lnTo>
                  <a:pt x="529" y="536"/>
                </a:lnTo>
                <a:lnTo>
                  <a:pt x="531" y="542"/>
                </a:lnTo>
                <a:lnTo>
                  <a:pt x="531" y="544"/>
                </a:lnTo>
                <a:lnTo>
                  <a:pt x="531" y="546"/>
                </a:lnTo>
                <a:lnTo>
                  <a:pt x="531" y="546"/>
                </a:lnTo>
                <a:lnTo>
                  <a:pt x="528" y="555"/>
                </a:lnTo>
                <a:lnTo>
                  <a:pt x="524" y="567"/>
                </a:lnTo>
                <a:lnTo>
                  <a:pt x="524" y="567"/>
                </a:lnTo>
                <a:lnTo>
                  <a:pt x="522" y="573"/>
                </a:lnTo>
                <a:lnTo>
                  <a:pt x="519" y="578"/>
                </a:lnTo>
                <a:lnTo>
                  <a:pt x="518" y="581"/>
                </a:lnTo>
                <a:lnTo>
                  <a:pt x="518" y="583"/>
                </a:lnTo>
                <a:lnTo>
                  <a:pt x="519" y="584"/>
                </a:lnTo>
                <a:lnTo>
                  <a:pt x="522" y="587"/>
                </a:lnTo>
                <a:lnTo>
                  <a:pt x="522" y="587"/>
                </a:lnTo>
                <a:lnTo>
                  <a:pt x="525" y="588"/>
                </a:lnTo>
                <a:lnTo>
                  <a:pt x="530" y="588"/>
                </a:lnTo>
                <a:lnTo>
                  <a:pt x="537" y="587"/>
                </a:lnTo>
                <a:lnTo>
                  <a:pt x="543" y="583"/>
                </a:lnTo>
                <a:lnTo>
                  <a:pt x="546" y="582"/>
                </a:lnTo>
                <a:lnTo>
                  <a:pt x="546" y="582"/>
                </a:lnTo>
                <a:lnTo>
                  <a:pt x="547" y="584"/>
                </a:lnTo>
                <a:lnTo>
                  <a:pt x="551" y="588"/>
                </a:lnTo>
                <a:lnTo>
                  <a:pt x="553" y="589"/>
                </a:lnTo>
                <a:lnTo>
                  <a:pt x="557" y="590"/>
                </a:lnTo>
                <a:lnTo>
                  <a:pt x="562" y="590"/>
                </a:lnTo>
                <a:lnTo>
                  <a:pt x="568" y="589"/>
                </a:lnTo>
                <a:lnTo>
                  <a:pt x="568" y="589"/>
                </a:lnTo>
                <a:lnTo>
                  <a:pt x="576" y="584"/>
                </a:lnTo>
                <a:lnTo>
                  <a:pt x="582" y="580"/>
                </a:lnTo>
                <a:lnTo>
                  <a:pt x="587" y="573"/>
                </a:lnTo>
                <a:lnTo>
                  <a:pt x="591" y="565"/>
                </a:lnTo>
                <a:lnTo>
                  <a:pt x="591" y="565"/>
                </a:lnTo>
                <a:lnTo>
                  <a:pt x="602" y="548"/>
                </a:lnTo>
                <a:lnTo>
                  <a:pt x="604" y="541"/>
                </a:lnTo>
                <a:lnTo>
                  <a:pt x="605" y="538"/>
                </a:lnTo>
                <a:lnTo>
                  <a:pt x="605" y="535"/>
                </a:lnTo>
                <a:lnTo>
                  <a:pt x="605" y="535"/>
                </a:lnTo>
                <a:lnTo>
                  <a:pt x="605" y="529"/>
                </a:lnTo>
                <a:lnTo>
                  <a:pt x="606" y="524"/>
                </a:lnTo>
                <a:lnTo>
                  <a:pt x="605" y="519"/>
                </a:lnTo>
                <a:lnTo>
                  <a:pt x="600" y="515"/>
                </a:lnTo>
                <a:lnTo>
                  <a:pt x="600" y="515"/>
                </a:lnTo>
                <a:lnTo>
                  <a:pt x="594" y="512"/>
                </a:lnTo>
                <a:lnTo>
                  <a:pt x="588" y="510"/>
                </a:lnTo>
                <a:lnTo>
                  <a:pt x="581" y="510"/>
                </a:lnTo>
                <a:lnTo>
                  <a:pt x="581" y="510"/>
                </a:lnTo>
                <a:lnTo>
                  <a:pt x="581" y="509"/>
                </a:lnTo>
                <a:lnTo>
                  <a:pt x="578" y="502"/>
                </a:lnTo>
                <a:lnTo>
                  <a:pt x="577" y="489"/>
                </a:lnTo>
                <a:lnTo>
                  <a:pt x="577" y="464"/>
                </a:lnTo>
                <a:lnTo>
                  <a:pt x="577" y="464"/>
                </a:lnTo>
                <a:lnTo>
                  <a:pt x="576" y="449"/>
                </a:lnTo>
                <a:lnTo>
                  <a:pt x="574" y="429"/>
                </a:lnTo>
                <a:lnTo>
                  <a:pt x="568" y="388"/>
                </a:lnTo>
                <a:lnTo>
                  <a:pt x="560" y="350"/>
                </a:lnTo>
                <a:lnTo>
                  <a:pt x="558" y="337"/>
                </a:lnTo>
                <a:lnTo>
                  <a:pt x="558" y="329"/>
                </a:lnTo>
                <a:lnTo>
                  <a:pt x="558" y="329"/>
                </a:lnTo>
                <a:lnTo>
                  <a:pt x="557" y="315"/>
                </a:lnTo>
                <a:lnTo>
                  <a:pt x="554" y="298"/>
                </a:lnTo>
                <a:lnTo>
                  <a:pt x="552" y="290"/>
                </a:lnTo>
                <a:lnTo>
                  <a:pt x="549" y="281"/>
                </a:lnTo>
                <a:lnTo>
                  <a:pt x="546" y="274"/>
                </a:lnTo>
                <a:lnTo>
                  <a:pt x="541" y="267"/>
                </a:lnTo>
                <a:lnTo>
                  <a:pt x="541" y="267"/>
                </a:lnTo>
                <a:lnTo>
                  <a:pt x="531" y="256"/>
                </a:lnTo>
                <a:lnTo>
                  <a:pt x="523" y="249"/>
                </a:lnTo>
                <a:lnTo>
                  <a:pt x="515" y="245"/>
                </a:lnTo>
                <a:lnTo>
                  <a:pt x="509" y="243"/>
                </a:lnTo>
                <a:lnTo>
                  <a:pt x="509" y="243"/>
                </a:lnTo>
                <a:lnTo>
                  <a:pt x="486" y="233"/>
                </a:lnTo>
                <a:lnTo>
                  <a:pt x="486" y="233"/>
                </a:lnTo>
                <a:lnTo>
                  <a:pt x="484" y="229"/>
                </a:lnTo>
                <a:lnTo>
                  <a:pt x="483" y="226"/>
                </a:lnTo>
                <a:lnTo>
                  <a:pt x="482" y="223"/>
                </a:lnTo>
                <a:lnTo>
                  <a:pt x="482" y="223"/>
                </a:lnTo>
                <a:lnTo>
                  <a:pt x="474" y="220"/>
                </a:lnTo>
                <a:lnTo>
                  <a:pt x="468" y="217"/>
                </a:lnTo>
                <a:lnTo>
                  <a:pt x="460" y="215"/>
                </a:lnTo>
                <a:lnTo>
                  <a:pt x="460" y="215"/>
                </a:lnTo>
                <a:lnTo>
                  <a:pt x="448" y="211"/>
                </a:lnTo>
                <a:lnTo>
                  <a:pt x="434" y="206"/>
                </a:lnTo>
                <a:lnTo>
                  <a:pt x="418" y="200"/>
                </a:lnTo>
                <a:lnTo>
                  <a:pt x="418" y="200"/>
                </a:lnTo>
                <a:lnTo>
                  <a:pt x="427" y="178"/>
                </a:lnTo>
                <a:lnTo>
                  <a:pt x="434" y="156"/>
                </a:lnTo>
                <a:lnTo>
                  <a:pt x="440" y="136"/>
                </a:lnTo>
                <a:lnTo>
                  <a:pt x="440" y="136"/>
                </a:lnTo>
                <a:lnTo>
                  <a:pt x="443" y="125"/>
                </a:lnTo>
                <a:lnTo>
                  <a:pt x="444" y="113"/>
                </a:lnTo>
                <a:lnTo>
                  <a:pt x="445" y="100"/>
                </a:lnTo>
                <a:lnTo>
                  <a:pt x="444" y="85"/>
                </a:lnTo>
                <a:lnTo>
                  <a:pt x="440" y="72"/>
                </a:lnTo>
                <a:lnTo>
                  <a:pt x="435" y="57"/>
                </a:lnTo>
                <a:lnTo>
                  <a:pt x="431" y="50"/>
                </a:lnTo>
                <a:lnTo>
                  <a:pt x="427" y="43"/>
                </a:lnTo>
                <a:lnTo>
                  <a:pt x="421" y="35"/>
                </a:lnTo>
                <a:lnTo>
                  <a:pt x="414" y="28"/>
                </a:lnTo>
                <a:lnTo>
                  <a:pt x="414" y="28"/>
                </a:lnTo>
                <a:lnTo>
                  <a:pt x="406" y="22"/>
                </a:lnTo>
                <a:lnTo>
                  <a:pt x="398" y="16"/>
                </a:lnTo>
                <a:lnTo>
                  <a:pt x="389" y="11"/>
                </a:lnTo>
                <a:lnTo>
                  <a:pt x="381" y="7"/>
                </a:lnTo>
                <a:lnTo>
                  <a:pt x="371" y="4"/>
                </a:lnTo>
                <a:lnTo>
                  <a:pt x="362" y="1"/>
                </a:lnTo>
                <a:lnTo>
                  <a:pt x="351" y="0"/>
                </a:lnTo>
                <a:lnTo>
                  <a:pt x="341" y="0"/>
                </a:lnTo>
                <a:lnTo>
                  <a:pt x="331" y="0"/>
                </a:lnTo>
                <a:lnTo>
                  <a:pt x="322" y="1"/>
                </a:lnTo>
                <a:lnTo>
                  <a:pt x="313" y="4"/>
                </a:lnTo>
                <a:lnTo>
                  <a:pt x="305" y="6"/>
                </a:lnTo>
                <a:lnTo>
                  <a:pt x="296" y="10"/>
                </a:lnTo>
                <a:lnTo>
                  <a:pt x="288" y="15"/>
                </a:lnTo>
                <a:lnTo>
                  <a:pt x="282" y="20"/>
                </a:lnTo>
                <a:lnTo>
                  <a:pt x="275" y="26"/>
                </a:lnTo>
                <a:lnTo>
                  <a:pt x="275" y="26"/>
                </a:lnTo>
                <a:lnTo>
                  <a:pt x="266" y="38"/>
                </a:lnTo>
                <a:lnTo>
                  <a:pt x="257" y="51"/>
                </a:lnTo>
                <a:lnTo>
                  <a:pt x="251" y="63"/>
                </a:lnTo>
                <a:lnTo>
                  <a:pt x="248" y="74"/>
                </a:lnTo>
                <a:lnTo>
                  <a:pt x="245" y="85"/>
                </a:lnTo>
                <a:lnTo>
                  <a:pt x="243" y="95"/>
                </a:lnTo>
                <a:lnTo>
                  <a:pt x="241" y="109"/>
                </a:lnTo>
                <a:lnTo>
                  <a:pt x="241" y="166"/>
                </a:lnTo>
                <a:lnTo>
                  <a:pt x="241" y="166"/>
                </a:lnTo>
                <a:lnTo>
                  <a:pt x="244" y="195"/>
                </a:lnTo>
                <a:lnTo>
                  <a:pt x="244" y="195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5">
            <a:extLst>
              <a:ext uri="{FF2B5EF4-FFF2-40B4-BE49-F238E27FC236}">
                <a16:creationId xmlns:a16="http://schemas.microsoft.com/office/drawing/2014/main" id="{1DE88DCC-7B7F-4B33-9F8F-E072D0ED6A67}"/>
              </a:ext>
            </a:extLst>
          </p:cNvPr>
          <p:cNvSpPr>
            <a:spLocks noEditPoints="1"/>
          </p:cNvSpPr>
          <p:nvPr/>
        </p:nvSpPr>
        <p:spPr bwMode="auto">
          <a:xfrm>
            <a:off x="7931582" y="762484"/>
            <a:ext cx="1417452" cy="1615014"/>
          </a:xfrm>
          <a:custGeom>
            <a:avLst/>
            <a:gdLst>
              <a:gd name="T0" fmla="*/ 174 w 1478"/>
              <a:gd name="T1" fmla="*/ 262 h 1684"/>
              <a:gd name="T2" fmla="*/ 177 w 1478"/>
              <a:gd name="T3" fmla="*/ 264 h 1684"/>
              <a:gd name="T4" fmla="*/ 109 w 1478"/>
              <a:gd name="T5" fmla="*/ 279 h 1684"/>
              <a:gd name="T6" fmla="*/ 48 w 1478"/>
              <a:gd name="T7" fmla="*/ 281 h 1684"/>
              <a:gd name="T8" fmla="*/ 0 w 1478"/>
              <a:gd name="T9" fmla="*/ 282 h 1684"/>
              <a:gd name="T10" fmla="*/ 12 w 1478"/>
              <a:gd name="T11" fmla="*/ 307 h 1684"/>
              <a:gd name="T12" fmla="*/ 65 w 1478"/>
              <a:gd name="T13" fmla="*/ 344 h 1684"/>
              <a:gd name="T14" fmla="*/ 100 w 1478"/>
              <a:gd name="T15" fmla="*/ 385 h 1684"/>
              <a:gd name="T16" fmla="*/ 137 w 1478"/>
              <a:gd name="T17" fmla="*/ 393 h 1684"/>
              <a:gd name="T18" fmla="*/ 200 w 1478"/>
              <a:gd name="T19" fmla="*/ 389 h 1684"/>
              <a:gd name="T20" fmla="*/ 357 w 1478"/>
              <a:gd name="T21" fmla="*/ 514 h 1684"/>
              <a:gd name="T22" fmla="*/ 406 w 1478"/>
              <a:gd name="T23" fmla="*/ 623 h 1684"/>
              <a:gd name="T24" fmla="*/ 433 w 1478"/>
              <a:gd name="T25" fmla="*/ 688 h 1684"/>
              <a:gd name="T26" fmla="*/ 403 w 1478"/>
              <a:gd name="T27" fmla="*/ 762 h 1684"/>
              <a:gd name="T28" fmla="*/ 364 w 1478"/>
              <a:gd name="T29" fmla="*/ 915 h 1684"/>
              <a:gd name="T30" fmla="*/ 667 w 1478"/>
              <a:gd name="T31" fmla="*/ 1508 h 1684"/>
              <a:gd name="T32" fmla="*/ 813 w 1478"/>
              <a:gd name="T33" fmla="*/ 1647 h 1684"/>
              <a:gd name="T34" fmla="*/ 997 w 1478"/>
              <a:gd name="T35" fmla="*/ 1659 h 1684"/>
              <a:gd name="T36" fmla="*/ 774 w 1478"/>
              <a:gd name="T37" fmla="*/ 1399 h 1684"/>
              <a:gd name="T38" fmla="*/ 556 w 1478"/>
              <a:gd name="T39" fmla="*/ 1102 h 1684"/>
              <a:gd name="T40" fmla="*/ 530 w 1478"/>
              <a:gd name="T41" fmla="*/ 1027 h 1684"/>
              <a:gd name="T42" fmla="*/ 547 w 1478"/>
              <a:gd name="T43" fmla="*/ 956 h 1684"/>
              <a:gd name="T44" fmla="*/ 603 w 1478"/>
              <a:gd name="T45" fmla="*/ 858 h 1684"/>
              <a:gd name="T46" fmla="*/ 1227 w 1478"/>
              <a:gd name="T47" fmla="*/ 1628 h 1684"/>
              <a:gd name="T48" fmla="*/ 1280 w 1478"/>
              <a:gd name="T49" fmla="*/ 1671 h 1684"/>
              <a:gd name="T50" fmla="*/ 1466 w 1478"/>
              <a:gd name="T51" fmla="*/ 1682 h 1684"/>
              <a:gd name="T52" fmla="*/ 1474 w 1478"/>
              <a:gd name="T53" fmla="*/ 1671 h 1684"/>
              <a:gd name="T54" fmla="*/ 985 w 1478"/>
              <a:gd name="T55" fmla="*/ 989 h 1684"/>
              <a:gd name="T56" fmla="*/ 985 w 1478"/>
              <a:gd name="T57" fmla="*/ 921 h 1684"/>
              <a:gd name="T58" fmla="*/ 1015 w 1478"/>
              <a:gd name="T59" fmla="*/ 808 h 1684"/>
              <a:gd name="T60" fmla="*/ 1004 w 1478"/>
              <a:gd name="T61" fmla="*/ 710 h 1684"/>
              <a:gd name="T62" fmla="*/ 1006 w 1478"/>
              <a:gd name="T63" fmla="*/ 617 h 1684"/>
              <a:gd name="T64" fmla="*/ 1037 w 1478"/>
              <a:gd name="T65" fmla="*/ 561 h 1684"/>
              <a:gd name="T66" fmla="*/ 1091 w 1478"/>
              <a:gd name="T67" fmla="*/ 508 h 1684"/>
              <a:gd name="T68" fmla="*/ 1129 w 1478"/>
              <a:gd name="T69" fmla="*/ 459 h 1684"/>
              <a:gd name="T70" fmla="*/ 1140 w 1478"/>
              <a:gd name="T71" fmla="*/ 360 h 1684"/>
              <a:gd name="T72" fmla="*/ 1122 w 1478"/>
              <a:gd name="T73" fmla="*/ 322 h 1684"/>
              <a:gd name="T74" fmla="*/ 1062 w 1478"/>
              <a:gd name="T75" fmla="*/ 183 h 1684"/>
              <a:gd name="T76" fmla="*/ 1045 w 1478"/>
              <a:gd name="T77" fmla="*/ 120 h 1684"/>
              <a:gd name="T78" fmla="*/ 1037 w 1478"/>
              <a:gd name="T79" fmla="*/ 96 h 1684"/>
              <a:gd name="T80" fmla="*/ 1029 w 1478"/>
              <a:gd name="T81" fmla="*/ 16 h 1684"/>
              <a:gd name="T82" fmla="*/ 1016 w 1478"/>
              <a:gd name="T83" fmla="*/ 8 h 1684"/>
              <a:gd name="T84" fmla="*/ 997 w 1478"/>
              <a:gd name="T85" fmla="*/ 10 h 1684"/>
              <a:gd name="T86" fmla="*/ 976 w 1478"/>
              <a:gd name="T87" fmla="*/ 0 h 1684"/>
              <a:gd name="T88" fmla="*/ 964 w 1478"/>
              <a:gd name="T89" fmla="*/ 25 h 1684"/>
              <a:gd name="T90" fmla="*/ 952 w 1478"/>
              <a:gd name="T91" fmla="*/ 27 h 1684"/>
              <a:gd name="T92" fmla="*/ 940 w 1478"/>
              <a:gd name="T93" fmla="*/ 73 h 1684"/>
              <a:gd name="T94" fmla="*/ 929 w 1478"/>
              <a:gd name="T95" fmla="*/ 93 h 1684"/>
              <a:gd name="T96" fmla="*/ 821 w 1478"/>
              <a:gd name="T97" fmla="*/ 86 h 1684"/>
              <a:gd name="T98" fmla="*/ 747 w 1478"/>
              <a:gd name="T99" fmla="*/ 113 h 1684"/>
              <a:gd name="T100" fmla="*/ 699 w 1478"/>
              <a:gd name="T101" fmla="*/ 174 h 1684"/>
              <a:gd name="T102" fmla="*/ 659 w 1478"/>
              <a:gd name="T103" fmla="*/ 231 h 1684"/>
              <a:gd name="T104" fmla="*/ 603 w 1478"/>
              <a:gd name="T105" fmla="*/ 238 h 1684"/>
              <a:gd name="T106" fmla="*/ 507 w 1478"/>
              <a:gd name="T107" fmla="*/ 294 h 1684"/>
              <a:gd name="T108" fmla="*/ 370 w 1478"/>
              <a:gd name="T109" fmla="*/ 285 h 1684"/>
              <a:gd name="T110" fmla="*/ 187 w 1478"/>
              <a:gd name="T111" fmla="*/ 268 h 1684"/>
              <a:gd name="T112" fmla="*/ 747 w 1478"/>
              <a:gd name="T113" fmla="*/ 703 h 1684"/>
              <a:gd name="T114" fmla="*/ 799 w 1478"/>
              <a:gd name="T115" fmla="*/ 738 h 1684"/>
              <a:gd name="T116" fmla="*/ 816 w 1478"/>
              <a:gd name="T117" fmla="*/ 756 h 1684"/>
              <a:gd name="T118" fmla="*/ 816 w 1478"/>
              <a:gd name="T119" fmla="*/ 800 h 1684"/>
              <a:gd name="T120" fmla="*/ 810 w 1478"/>
              <a:gd name="T121" fmla="*/ 863 h 1684"/>
              <a:gd name="T122" fmla="*/ 686 w 1478"/>
              <a:gd name="T123" fmla="*/ 770 h 1684"/>
              <a:gd name="T124" fmla="*/ 697 w 1478"/>
              <a:gd name="T125" fmla="*/ 697 h 1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478" h="1684">
                <a:moveTo>
                  <a:pt x="175" y="262"/>
                </a:moveTo>
                <a:lnTo>
                  <a:pt x="175" y="262"/>
                </a:lnTo>
                <a:lnTo>
                  <a:pt x="172" y="262"/>
                </a:lnTo>
                <a:lnTo>
                  <a:pt x="172" y="262"/>
                </a:lnTo>
                <a:lnTo>
                  <a:pt x="172" y="262"/>
                </a:lnTo>
                <a:lnTo>
                  <a:pt x="174" y="262"/>
                </a:lnTo>
                <a:lnTo>
                  <a:pt x="174" y="262"/>
                </a:lnTo>
                <a:lnTo>
                  <a:pt x="175" y="262"/>
                </a:lnTo>
                <a:lnTo>
                  <a:pt x="175" y="262"/>
                </a:lnTo>
                <a:close/>
                <a:moveTo>
                  <a:pt x="187" y="268"/>
                </a:moveTo>
                <a:lnTo>
                  <a:pt x="187" y="268"/>
                </a:lnTo>
                <a:lnTo>
                  <a:pt x="177" y="264"/>
                </a:lnTo>
                <a:lnTo>
                  <a:pt x="172" y="262"/>
                </a:lnTo>
                <a:lnTo>
                  <a:pt x="172" y="262"/>
                </a:lnTo>
                <a:lnTo>
                  <a:pt x="148" y="268"/>
                </a:lnTo>
                <a:lnTo>
                  <a:pt x="119" y="275"/>
                </a:lnTo>
                <a:lnTo>
                  <a:pt x="119" y="275"/>
                </a:lnTo>
                <a:lnTo>
                  <a:pt x="109" y="279"/>
                </a:lnTo>
                <a:lnTo>
                  <a:pt x="106" y="279"/>
                </a:lnTo>
                <a:lnTo>
                  <a:pt x="106" y="279"/>
                </a:lnTo>
                <a:lnTo>
                  <a:pt x="106" y="279"/>
                </a:lnTo>
                <a:lnTo>
                  <a:pt x="106" y="279"/>
                </a:lnTo>
                <a:lnTo>
                  <a:pt x="97" y="279"/>
                </a:lnTo>
                <a:lnTo>
                  <a:pt x="48" y="281"/>
                </a:lnTo>
                <a:lnTo>
                  <a:pt x="48" y="281"/>
                </a:lnTo>
                <a:lnTo>
                  <a:pt x="29" y="281"/>
                </a:lnTo>
                <a:lnTo>
                  <a:pt x="17" y="281"/>
                </a:lnTo>
                <a:lnTo>
                  <a:pt x="3" y="280"/>
                </a:lnTo>
                <a:lnTo>
                  <a:pt x="2" y="281"/>
                </a:lnTo>
                <a:lnTo>
                  <a:pt x="0" y="282"/>
                </a:lnTo>
                <a:lnTo>
                  <a:pt x="2" y="292"/>
                </a:lnTo>
                <a:lnTo>
                  <a:pt x="2" y="292"/>
                </a:lnTo>
                <a:lnTo>
                  <a:pt x="2" y="296"/>
                </a:lnTo>
                <a:lnTo>
                  <a:pt x="3" y="298"/>
                </a:lnTo>
                <a:lnTo>
                  <a:pt x="8" y="303"/>
                </a:lnTo>
                <a:lnTo>
                  <a:pt x="12" y="307"/>
                </a:lnTo>
                <a:lnTo>
                  <a:pt x="19" y="309"/>
                </a:lnTo>
                <a:lnTo>
                  <a:pt x="29" y="310"/>
                </a:lnTo>
                <a:lnTo>
                  <a:pt x="34" y="311"/>
                </a:lnTo>
                <a:lnTo>
                  <a:pt x="34" y="311"/>
                </a:lnTo>
                <a:lnTo>
                  <a:pt x="49" y="327"/>
                </a:lnTo>
                <a:lnTo>
                  <a:pt x="65" y="344"/>
                </a:lnTo>
                <a:lnTo>
                  <a:pt x="80" y="366"/>
                </a:lnTo>
                <a:lnTo>
                  <a:pt x="80" y="366"/>
                </a:lnTo>
                <a:lnTo>
                  <a:pt x="88" y="374"/>
                </a:lnTo>
                <a:lnTo>
                  <a:pt x="92" y="381"/>
                </a:lnTo>
                <a:lnTo>
                  <a:pt x="97" y="384"/>
                </a:lnTo>
                <a:lnTo>
                  <a:pt x="100" y="385"/>
                </a:lnTo>
                <a:lnTo>
                  <a:pt x="107" y="385"/>
                </a:lnTo>
                <a:lnTo>
                  <a:pt x="112" y="385"/>
                </a:lnTo>
                <a:lnTo>
                  <a:pt x="119" y="388"/>
                </a:lnTo>
                <a:lnTo>
                  <a:pt x="119" y="388"/>
                </a:lnTo>
                <a:lnTo>
                  <a:pt x="128" y="390"/>
                </a:lnTo>
                <a:lnTo>
                  <a:pt x="137" y="393"/>
                </a:lnTo>
                <a:lnTo>
                  <a:pt x="157" y="395"/>
                </a:lnTo>
                <a:lnTo>
                  <a:pt x="176" y="395"/>
                </a:lnTo>
                <a:lnTo>
                  <a:pt x="191" y="393"/>
                </a:lnTo>
                <a:lnTo>
                  <a:pt x="191" y="393"/>
                </a:lnTo>
                <a:lnTo>
                  <a:pt x="195" y="391"/>
                </a:lnTo>
                <a:lnTo>
                  <a:pt x="200" y="389"/>
                </a:lnTo>
                <a:lnTo>
                  <a:pt x="208" y="383"/>
                </a:lnTo>
                <a:lnTo>
                  <a:pt x="212" y="377"/>
                </a:lnTo>
                <a:lnTo>
                  <a:pt x="215" y="374"/>
                </a:lnTo>
                <a:lnTo>
                  <a:pt x="343" y="414"/>
                </a:lnTo>
                <a:lnTo>
                  <a:pt x="343" y="414"/>
                </a:lnTo>
                <a:lnTo>
                  <a:pt x="357" y="514"/>
                </a:lnTo>
                <a:lnTo>
                  <a:pt x="357" y="514"/>
                </a:lnTo>
                <a:lnTo>
                  <a:pt x="359" y="522"/>
                </a:lnTo>
                <a:lnTo>
                  <a:pt x="363" y="533"/>
                </a:lnTo>
                <a:lnTo>
                  <a:pt x="375" y="562"/>
                </a:lnTo>
                <a:lnTo>
                  <a:pt x="391" y="594"/>
                </a:lnTo>
                <a:lnTo>
                  <a:pt x="406" y="623"/>
                </a:lnTo>
                <a:lnTo>
                  <a:pt x="406" y="623"/>
                </a:lnTo>
                <a:lnTo>
                  <a:pt x="419" y="645"/>
                </a:lnTo>
                <a:lnTo>
                  <a:pt x="426" y="663"/>
                </a:lnTo>
                <a:lnTo>
                  <a:pt x="431" y="678"/>
                </a:lnTo>
                <a:lnTo>
                  <a:pt x="433" y="688"/>
                </a:lnTo>
                <a:lnTo>
                  <a:pt x="433" y="688"/>
                </a:lnTo>
                <a:lnTo>
                  <a:pt x="433" y="694"/>
                </a:lnTo>
                <a:lnTo>
                  <a:pt x="431" y="702"/>
                </a:lnTo>
                <a:lnTo>
                  <a:pt x="425" y="721"/>
                </a:lnTo>
                <a:lnTo>
                  <a:pt x="415" y="743"/>
                </a:lnTo>
                <a:lnTo>
                  <a:pt x="403" y="762"/>
                </a:lnTo>
                <a:lnTo>
                  <a:pt x="403" y="762"/>
                </a:lnTo>
                <a:lnTo>
                  <a:pt x="400" y="768"/>
                </a:lnTo>
                <a:lnTo>
                  <a:pt x="397" y="777"/>
                </a:lnTo>
                <a:lnTo>
                  <a:pt x="389" y="800"/>
                </a:lnTo>
                <a:lnTo>
                  <a:pt x="382" y="829"/>
                </a:lnTo>
                <a:lnTo>
                  <a:pt x="375" y="859"/>
                </a:lnTo>
                <a:lnTo>
                  <a:pt x="364" y="915"/>
                </a:lnTo>
                <a:lnTo>
                  <a:pt x="359" y="939"/>
                </a:lnTo>
                <a:lnTo>
                  <a:pt x="272" y="819"/>
                </a:lnTo>
                <a:lnTo>
                  <a:pt x="130" y="825"/>
                </a:lnTo>
                <a:lnTo>
                  <a:pt x="130" y="825"/>
                </a:lnTo>
                <a:lnTo>
                  <a:pt x="446" y="1228"/>
                </a:lnTo>
                <a:lnTo>
                  <a:pt x="667" y="1508"/>
                </a:lnTo>
                <a:lnTo>
                  <a:pt x="741" y="1601"/>
                </a:lnTo>
                <a:lnTo>
                  <a:pt x="773" y="1640"/>
                </a:lnTo>
                <a:lnTo>
                  <a:pt x="773" y="1640"/>
                </a:lnTo>
                <a:lnTo>
                  <a:pt x="776" y="1641"/>
                </a:lnTo>
                <a:lnTo>
                  <a:pt x="785" y="1644"/>
                </a:lnTo>
                <a:lnTo>
                  <a:pt x="813" y="1647"/>
                </a:lnTo>
                <a:lnTo>
                  <a:pt x="850" y="1652"/>
                </a:lnTo>
                <a:lnTo>
                  <a:pt x="891" y="1656"/>
                </a:lnTo>
                <a:lnTo>
                  <a:pt x="968" y="1662"/>
                </a:lnTo>
                <a:lnTo>
                  <a:pt x="1002" y="1664"/>
                </a:lnTo>
                <a:lnTo>
                  <a:pt x="1002" y="1664"/>
                </a:lnTo>
                <a:lnTo>
                  <a:pt x="997" y="1659"/>
                </a:lnTo>
                <a:lnTo>
                  <a:pt x="980" y="1647"/>
                </a:lnTo>
                <a:lnTo>
                  <a:pt x="980" y="1647"/>
                </a:lnTo>
                <a:lnTo>
                  <a:pt x="973" y="1640"/>
                </a:lnTo>
                <a:lnTo>
                  <a:pt x="958" y="1623"/>
                </a:lnTo>
                <a:lnTo>
                  <a:pt x="911" y="1567"/>
                </a:lnTo>
                <a:lnTo>
                  <a:pt x="774" y="1399"/>
                </a:lnTo>
                <a:lnTo>
                  <a:pt x="639" y="1229"/>
                </a:lnTo>
                <a:lnTo>
                  <a:pt x="594" y="1171"/>
                </a:lnTo>
                <a:lnTo>
                  <a:pt x="581" y="1153"/>
                </a:lnTo>
                <a:lnTo>
                  <a:pt x="575" y="1144"/>
                </a:lnTo>
                <a:lnTo>
                  <a:pt x="575" y="1144"/>
                </a:lnTo>
                <a:lnTo>
                  <a:pt x="556" y="1102"/>
                </a:lnTo>
                <a:lnTo>
                  <a:pt x="543" y="1074"/>
                </a:lnTo>
                <a:lnTo>
                  <a:pt x="534" y="1050"/>
                </a:lnTo>
                <a:lnTo>
                  <a:pt x="534" y="1050"/>
                </a:lnTo>
                <a:lnTo>
                  <a:pt x="531" y="1040"/>
                </a:lnTo>
                <a:lnTo>
                  <a:pt x="530" y="1033"/>
                </a:lnTo>
                <a:lnTo>
                  <a:pt x="530" y="1027"/>
                </a:lnTo>
                <a:lnTo>
                  <a:pt x="530" y="1022"/>
                </a:lnTo>
                <a:lnTo>
                  <a:pt x="534" y="1011"/>
                </a:lnTo>
                <a:lnTo>
                  <a:pt x="537" y="998"/>
                </a:lnTo>
                <a:lnTo>
                  <a:pt x="537" y="998"/>
                </a:lnTo>
                <a:lnTo>
                  <a:pt x="541" y="977"/>
                </a:lnTo>
                <a:lnTo>
                  <a:pt x="547" y="956"/>
                </a:lnTo>
                <a:lnTo>
                  <a:pt x="559" y="918"/>
                </a:lnTo>
                <a:lnTo>
                  <a:pt x="559" y="918"/>
                </a:lnTo>
                <a:lnTo>
                  <a:pt x="563" y="910"/>
                </a:lnTo>
                <a:lnTo>
                  <a:pt x="569" y="901"/>
                </a:lnTo>
                <a:lnTo>
                  <a:pt x="583" y="881"/>
                </a:lnTo>
                <a:lnTo>
                  <a:pt x="603" y="858"/>
                </a:lnTo>
                <a:lnTo>
                  <a:pt x="603" y="858"/>
                </a:lnTo>
                <a:lnTo>
                  <a:pt x="702" y="982"/>
                </a:lnTo>
                <a:lnTo>
                  <a:pt x="923" y="1257"/>
                </a:lnTo>
                <a:lnTo>
                  <a:pt x="1042" y="1404"/>
                </a:lnTo>
                <a:lnTo>
                  <a:pt x="1148" y="1533"/>
                </a:lnTo>
                <a:lnTo>
                  <a:pt x="1227" y="1628"/>
                </a:lnTo>
                <a:lnTo>
                  <a:pt x="1251" y="1654"/>
                </a:lnTo>
                <a:lnTo>
                  <a:pt x="1260" y="1663"/>
                </a:lnTo>
                <a:lnTo>
                  <a:pt x="1263" y="1667"/>
                </a:lnTo>
                <a:lnTo>
                  <a:pt x="1263" y="1667"/>
                </a:lnTo>
                <a:lnTo>
                  <a:pt x="1271" y="1669"/>
                </a:lnTo>
                <a:lnTo>
                  <a:pt x="1280" y="1671"/>
                </a:lnTo>
                <a:lnTo>
                  <a:pt x="1307" y="1676"/>
                </a:lnTo>
                <a:lnTo>
                  <a:pt x="1341" y="1680"/>
                </a:lnTo>
                <a:lnTo>
                  <a:pt x="1377" y="1682"/>
                </a:lnTo>
                <a:lnTo>
                  <a:pt x="1413" y="1684"/>
                </a:lnTo>
                <a:lnTo>
                  <a:pt x="1443" y="1684"/>
                </a:lnTo>
                <a:lnTo>
                  <a:pt x="1466" y="1682"/>
                </a:lnTo>
                <a:lnTo>
                  <a:pt x="1473" y="1681"/>
                </a:lnTo>
                <a:lnTo>
                  <a:pt x="1477" y="1680"/>
                </a:lnTo>
                <a:lnTo>
                  <a:pt x="1477" y="1680"/>
                </a:lnTo>
                <a:lnTo>
                  <a:pt x="1478" y="1679"/>
                </a:lnTo>
                <a:lnTo>
                  <a:pt x="1478" y="1676"/>
                </a:lnTo>
                <a:lnTo>
                  <a:pt x="1474" y="1671"/>
                </a:lnTo>
                <a:lnTo>
                  <a:pt x="1467" y="1664"/>
                </a:lnTo>
                <a:lnTo>
                  <a:pt x="1459" y="1657"/>
                </a:lnTo>
                <a:lnTo>
                  <a:pt x="1442" y="1645"/>
                </a:lnTo>
                <a:lnTo>
                  <a:pt x="1433" y="1640"/>
                </a:lnTo>
                <a:lnTo>
                  <a:pt x="1023" y="1159"/>
                </a:lnTo>
                <a:lnTo>
                  <a:pt x="985" y="989"/>
                </a:lnTo>
                <a:lnTo>
                  <a:pt x="985" y="989"/>
                </a:lnTo>
                <a:lnTo>
                  <a:pt x="986" y="974"/>
                </a:lnTo>
                <a:lnTo>
                  <a:pt x="985" y="950"/>
                </a:lnTo>
                <a:lnTo>
                  <a:pt x="985" y="950"/>
                </a:lnTo>
                <a:lnTo>
                  <a:pt x="985" y="933"/>
                </a:lnTo>
                <a:lnTo>
                  <a:pt x="985" y="921"/>
                </a:lnTo>
                <a:lnTo>
                  <a:pt x="985" y="921"/>
                </a:lnTo>
                <a:lnTo>
                  <a:pt x="986" y="915"/>
                </a:lnTo>
                <a:lnTo>
                  <a:pt x="988" y="902"/>
                </a:lnTo>
                <a:lnTo>
                  <a:pt x="998" y="865"/>
                </a:lnTo>
                <a:lnTo>
                  <a:pt x="1009" y="828"/>
                </a:lnTo>
                <a:lnTo>
                  <a:pt x="1015" y="808"/>
                </a:lnTo>
                <a:lnTo>
                  <a:pt x="1015" y="808"/>
                </a:lnTo>
                <a:lnTo>
                  <a:pt x="1016" y="802"/>
                </a:lnTo>
                <a:lnTo>
                  <a:pt x="1015" y="791"/>
                </a:lnTo>
                <a:lnTo>
                  <a:pt x="1013" y="761"/>
                </a:lnTo>
                <a:lnTo>
                  <a:pt x="1008" y="728"/>
                </a:lnTo>
                <a:lnTo>
                  <a:pt x="1004" y="710"/>
                </a:lnTo>
                <a:lnTo>
                  <a:pt x="1004" y="710"/>
                </a:lnTo>
                <a:lnTo>
                  <a:pt x="1003" y="703"/>
                </a:lnTo>
                <a:lnTo>
                  <a:pt x="1003" y="690"/>
                </a:lnTo>
                <a:lnTo>
                  <a:pt x="1003" y="653"/>
                </a:lnTo>
                <a:lnTo>
                  <a:pt x="1004" y="634"/>
                </a:lnTo>
                <a:lnTo>
                  <a:pt x="1006" y="617"/>
                </a:lnTo>
                <a:lnTo>
                  <a:pt x="1009" y="604"/>
                </a:lnTo>
                <a:lnTo>
                  <a:pt x="1010" y="599"/>
                </a:lnTo>
                <a:lnTo>
                  <a:pt x="1013" y="595"/>
                </a:lnTo>
                <a:lnTo>
                  <a:pt x="1013" y="595"/>
                </a:lnTo>
                <a:lnTo>
                  <a:pt x="1022" y="581"/>
                </a:lnTo>
                <a:lnTo>
                  <a:pt x="1037" y="561"/>
                </a:lnTo>
                <a:lnTo>
                  <a:pt x="1056" y="530"/>
                </a:lnTo>
                <a:lnTo>
                  <a:pt x="1056" y="530"/>
                </a:lnTo>
                <a:lnTo>
                  <a:pt x="1059" y="527"/>
                </a:lnTo>
                <a:lnTo>
                  <a:pt x="1063" y="524"/>
                </a:lnTo>
                <a:lnTo>
                  <a:pt x="1077" y="516"/>
                </a:lnTo>
                <a:lnTo>
                  <a:pt x="1091" y="508"/>
                </a:lnTo>
                <a:lnTo>
                  <a:pt x="1105" y="499"/>
                </a:lnTo>
                <a:lnTo>
                  <a:pt x="1105" y="499"/>
                </a:lnTo>
                <a:lnTo>
                  <a:pt x="1111" y="494"/>
                </a:lnTo>
                <a:lnTo>
                  <a:pt x="1117" y="485"/>
                </a:lnTo>
                <a:lnTo>
                  <a:pt x="1123" y="473"/>
                </a:lnTo>
                <a:lnTo>
                  <a:pt x="1129" y="459"/>
                </a:lnTo>
                <a:lnTo>
                  <a:pt x="1134" y="442"/>
                </a:lnTo>
                <a:lnTo>
                  <a:pt x="1137" y="423"/>
                </a:lnTo>
                <a:lnTo>
                  <a:pt x="1140" y="402"/>
                </a:lnTo>
                <a:lnTo>
                  <a:pt x="1141" y="379"/>
                </a:lnTo>
                <a:lnTo>
                  <a:pt x="1141" y="379"/>
                </a:lnTo>
                <a:lnTo>
                  <a:pt x="1140" y="360"/>
                </a:lnTo>
                <a:lnTo>
                  <a:pt x="1139" y="345"/>
                </a:lnTo>
                <a:lnTo>
                  <a:pt x="1135" y="336"/>
                </a:lnTo>
                <a:lnTo>
                  <a:pt x="1131" y="331"/>
                </a:lnTo>
                <a:lnTo>
                  <a:pt x="1128" y="327"/>
                </a:lnTo>
                <a:lnTo>
                  <a:pt x="1124" y="325"/>
                </a:lnTo>
                <a:lnTo>
                  <a:pt x="1122" y="322"/>
                </a:lnTo>
                <a:lnTo>
                  <a:pt x="1119" y="320"/>
                </a:lnTo>
                <a:lnTo>
                  <a:pt x="1119" y="320"/>
                </a:lnTo>
                <a:lnTo>
                  <a:pt x="1094" y="259"/>
                </a:lnTo>
                <a:lnTo>
                  <a:pt x="1067" y="196"/>
                </a:lnTo>
                <a:lnTo>
                  <a:pt x="1067" y="196"/>
                </a:lnTo>
                <a:lnTo>
                  <a:pt x="1062" y="183"/>
                </a:lnTo>
                <a:lnTo>
                  <a:pt x="1057" y="165"/>
                </a:lnTo>
                <a:lnTo>
                  <a:pt x="1048" y="131"/>
                </a:lnTo>
                <a:lnTo>
                  <a:pt x="1048" y="131"/>
                </a:lnTo>
                <a:lnTo>
                  <a:pt x="1045" y="120"/>
                </a:lnTo>
                <a:lnTo>
                  <a:pt x="1045" y="121"/>
                </a:lnTo>
                <a:lnTo>
                  <a:pt x="1045" y="120"/>
                </a:lnTo>
                <a:lnTo>
                  <a:pt x="1045" y="120"/>
                </a:lnTo>
                <a:lnTo>
                  <a:pt x="1044" y="115"/>
                </a:lnTo>
                <a:lnTo>
                  <a:pt x="1040" y="110"/>
                </a:lnTo>
                <a:lnTo>
                  <a:pt x="1038" y="103"/>
                </a:lnTo>
                <a:lnTo>
                  <a:pt x="1037" y="96"/>
                </a:lnTo>
                <a:lnTo>
                  <a:pt x="1037" y="96"/>
                </a:lnTo>
                <a:lnTo>
                  <a:pt x="1034" y="33"/>
                </a:lnTo>
                <a:lnTo>
                  <a:pt x="1034" y="33"/>
                </a:lnTo>
                <a:lnTo>
                  <a:pt x="1033" y="25"/>
                </a:lnTo>
                <a:lnTo>
                  <a:pt x="1032" y="21"/>
                </a:lnTo>
                <a:lnTo>
                  <a:pt x="1031" y="18"/>
                </a:lnTo>
                <a:lnTo>
                  <a:pt x="1029" y="16"/>
                </a:lnTo>
                <a:lnTo>
                  <a:pt x="1025" y="14"/>
                </a:lnTo>
                <a:lnTo>
                  <a:pt x="1022" y="13"/>
                </a:lnTo>
                <a:lnTo>
                  <a:pt x="1021" y="11"/>
                </a:lnTo>
                <a:lnTo>
                  <a:pt x="1021" y="11"/>
                </a:lnTo>
                <a:lnTo>
                  <a:pt x="1019" y="8"/>
                </a:lnTo>
                <a:lnTo>
                  <a:pt x="1016" y="8"/>
                </a:lnTo>
                <a:lnTo>
                  <a:pt x="1013" y="10"/>
                </a:lnTo>
                <a:lnTo>
                  <a:pt x="1010" y="12"/>
                </a:lnTo>
                <a:lnTo>
                  <a:pt x="1006" y="17"/>
                </a:lnTo>
                <a:lnTo>
                  <a:pt x="1004" y="19"/>
                </a:lnTo>
                <a:lnTo>
                  <a:pt x="1004" y="19"/>
                </a:lnTo>
                <a:lnTo>
                  <a:pt x="997" y="10"/>
                </a:lnTo>
                <a:lnTo>
                  <a:pt x="988" y="4"/>
                </a:lnTo>
                <a:lnTo>
                  <a:pt x="983" y="1"/>
                </a:lnTo>
                <a:lnTo>
                  <a:pt x="980" y="0"/>
                </a:lnTo>
                <a:lnTo>
                  <a:pt x="980" y="0"/>
                </a:lnTo>
                <a:lnTo>
                  <a:pt x="977" y="0"/>
                </a:lnTo>
                <a:lnTo>
                  <a:pt x="976" y="0"/>
                </a:lnTo>
                <a:lnTo>
                  <a:pt x="973" y="4"/>
                </a:lnTo>
                <a:lnTo>
                  <a:pt x="970" y="7"/>
                </a:lnTo>
                <a:lnTo>
                  <a:pt x="969" y="13"/>
                </a:lnTo>
                <a:lnTo>
                  <a:pt x="966" y="22"/>
                </a:lnTo>
                <a:lnTo>
                  <a:pt x="965" y="24"/>
                </a:lnTo>
                <a:lnTo>
                  <a:pt x="964" y="25"/>
                </a:lnTo>
                <a:lnTo>
                  <a:pt x="963" y="24"/>
                </a:lnTo>
                <a:lnTo>
                  <a:pt x="963" y="24"/>
                </a:lnTo>
                <a:lnTo>
                  <a:pt x="962" y="23"/>
                </a:lnTo>
                <a:lnTo>
                  <a:pt x="959" y="22"/>
                </a:lnTo>
                <a:lnTo>
                  <a:pt x="956" y="23"/>
                </a:lnTo>
                <a:lnTo>
                  <a:pt x="952" y="27"/>
                </a:lnTo>
                <a:lnTo>
                  <a:pt x="952" y="27"/>
                </a:lnTo>
                <a:lnTo>
                  <a:pt x="952" y="30"/>
                </a:lnTo>
                <a:lnTo>
                  <a:pt x="945" y="54"/>
                </a:lnTo>
                <a:lnTo>
                  <a:pt x="945" y="54"/>
                </a:lnTo>
                <a:lnTo>
                  <a:pt x="941" y="64"/>
                </a:lnTo>
                <a:lnTo>
                  <a:pt x="940" y="73"/>
                </a:lnTo>
                <a:lnTo>
                  <a:pt x="940" y="80"/>
                </a:lnTo>
                <a:lnTo>
                  <a:pt x="941" y="86"/>
                </a:lnTo>
                <a:lnTo>
                  <a:pt x="942" y="94"/>
                </a:lnTo>
                <a:lnTo>
                  <a:pt x="945" y="98"/>
                </a:lnTo>
                <a:lnTo>
                  <a:pt x="945" y="98"/>
                </a:lnTo>
                <a:lnTo>
                  <a:pt x="929" y="93"/>
                </a:lnTo>
                <a:lnTo>
                  <a:pt x="912" y="90"/>
                </a:lnTo>
                <a:lnTo>
                  <a:pt x="890" y="85"/>
                </a:lnTo>
                <a:lnTo>
                  <a:pt x="865" y="84"/>
                </a:lnTo>
                <a:lnTo>
                  <a:pt x="850" y="84"/>
                </a:lnTo>
                <a:lnTo>
                  <a:pt x="836" y="84"/>
                </a:lnTo>
                <a:lnTo>
                  <a:pt x="821" y="86"/>
                </a:lnTo>
                <a:lnTo>
                  <a:pt x="805" y="88"/>
                </a:lnTo>
                <a:lnTo>
                  <a:pt x="791" y="92"/>
                </a:lnTo>
                <a:lnTo>
                  <a:pt x="775" y="98"/>
                </a:lnTo>
                <a:lnTo>
                  <a:pt x="775" y="98"/>
                </a:lnTo>
                <a:lnTo>
                  <a:pt x="760" y="105"/>
                </a:lnTo>
                <a:lnTo>
                  <a:pt x="747" y="113"/>
                </a:lnTo>
                <a:lnTo>
                  <a:pt x="736" y="122"/>
                </a:lnTo>
                <a:lnTo>
                  <a:pt x="726" y="132"/>
                </a:lnTo>
                <a:lnTo>
                  <a:pt x="718" y="143"/>
                </a:lnTo>
                <a:lnTo>
                  <a:pt x="711" y="154"/>
                </a:lnTo>
                <a:lnTo>
                  <a:pt x="703" y="165"/>
                </a:lnTo>
                <a:lnTo>
                  <a:pt x="699" y="174"/>
                </a:lnTo>
                <a:lnTo>
                  <a:pt x="691" y="195"/>
                </a:lnTo>
                <a:lnTo>
                  <a:pt x="688" y="211"/>
                </a:lnTo>
                <a:lnTo>
                  <a:pt x="684" y="227"/>
                </a:lnTo>
                <a:lnTo>
                  <a:pt x="684" y="227"/>
                </a:lnTo>
                <a:lnTo>
                  <a:pt x="673" y="229"/>
                </a:lnTo>
                <a:lnTo>
                  <a:pt x="659" y="231"/>
                </a:lnTo>
                <a:lnTo>
                  <a:pt x="640" y="231"/>
                </a:lnTo>
                <a:lnTo>
                  <a:pt x="640" y="231"/>
                </a:lnTo>
                <a:lnTo>
                  <a:pt x="625" y="233"/>
                </a:lnTo>
                <a:lnTo>
                  <a:pt x="615" y="235"/>
                </a:lnTo>
                <a:lnTo>
                  <a:pt x="609" y="236"/>
                </a:lnTo>
                <a:lnTo>
                  <a:pt x="603" y="238"/>
                </a:lnTo>
                <a:lnTo>
                  <a:pt x="603" y="238"/>
                </a:lnTo>
                <a:lnTo>
                  <a:pt x="597" y="240"/>
                </a:lnTo>
                <a:lnTo>
                  <a:pt x="585" y="246"/>
                </a:lnTo>
                <a:lnTo>
                  <a:pt x="554" y="264"/>
                </a:lnTo>
                <a:lnTo>
                  <a:pt x="507" y="294"/>
                </a:lnTo>
                <a:lnTo>
                  <a:pt x="507" y="294"/>
                </a:lnTo>
                <a:lnTo>
                  <a:pt x="502" y="296"/>
                </a:lnTo>
                <a:lnTo>
                  <a:pt x="494" y="297"/>
                </a:lnTo>
                <a:lnTo>
                  <a:pt x="471" y="296"/>
                </a:lnTo>
                <a:lnTo>
                  <a:pt x="428" y="292"/>
                </a:lnTo>
                <a:lnTo>
                  <a:pt x="428" y="292"/>
                </a:lnTo>
                <a:lnTo>
                  <a:pt x="370" y="285"/>
                </a:lnTo>
                <a:lnTo>
                  <a:pt x="313" y="279"/>
                </a:lnTo>
                <a:lnTo>
                  <a:pt x="313" y="279"/>
                </a:lnTo>
                <a:lnTo>
                  <a:pt x="255" y="275"/>
                </a:lnTo>
                <a:lnTo>
                  <a:pt x="217" y="273"/>
                </a:lnTo>
                <a:lnTo>
                  <a:pt x="200" y="270"/>
                </a:lnTo>
                <a:lnTo>
                  <a:pt x="187" y="268"/>
                </a:lnTo>
                <a:lnTo>
                  <a:pt x="187" y="268"/>
                </a:lnTo>
                <a:close/>
                <a:moveTo>
                  <a:pt x="699" y="678"/>
                </a:moveTo>
                <a:lnTo>
                  <a:pt x="699" y="667"/>
                </a:lnTo>
                <a:lnTo>
                  <a:pt x="699" y="667"/>
                </a:lnTo>
                <a:lnTo>
                  <a:pt x="725" y="687"/>
                </a:lnTo>
                <a:lnTo>
                  <a:pt x="747" y="703"/>
                </a:lnTo>
                <a:lnTo>
                  <a:pt x="757" y="709"/>
                </a:lnTo>
                <a:lnTo>
                  <a:pt x="764" y="713"/>
                </a:lnTo>
                <a:lnTo>
                  <a:pt x="764" y="713"/>
                </a:lnTo>
                <a:lnTo>
                  <a:pt x="774" y="718"/>
                </a:lnTo>
                <a:lnTo>
                  <a:pt x="780" y="721"/>
                </a:lnTo>
                <a:lnTo>
                  <a:pt x="799" y="738"/>
                </a:lnTo>
                <a:lnTo>
                  <a:pt x="799" y="738"/>
                </a:lnTo>
                <a:lnTo>
                  <a:pt x="810" y="747"/>
                </a:lnTo>
                <a:lnTo>
                  <a:pt x="813" y="750"/>
                </a:lnTo>
                <a:lnTo>
                  <a:pt x="813" y="753"/>
                </a:lnTo>
                <a:lnTo>
                  <a:pt x="816" y="756"/>
                </a:lnTo>
                <a:lnTo>
                  <a:pt x="816" y="756"/>
                </a:lnTo>
                <a:lnTo>
                  <a:pt x="819" y="760"/>
                </a:lnTo>
                <a:lnTo>
                  <a:pt x="820" y="765"/>
                </a:lnTo>
                <a:lnTo>
                  <a:pt x="820" y="768"/>
                </a:lnTo>
                <a:lnTo>
                  <a:pt x="819" y="773"/>
                </a:lnTo>
                <a:lnTo>
                  <a:pt x="817" y="785"/>
                </a:lnTo>
                <a:lnTo>
                  <a:pt x="816" y="800"/>
                </a:lnTo>
                <a:lnTo>
                  <a:pt x="816" y="800"/>
                </a:lnTo>
                <a:lnTo>
                  <a:pt x="814" y="817"/>
                </a:lnTo>
                <a:lnTo>
                  <a:pt x="813" y="834"/>
                </a:lnTo>
                <a:lnTo>
                  <a:pt x="810" y="850"/>
                </a:lnTo>
                <a:lnTo>
                  <a:pt x="810" y="863"/>
                </a:lnTo>
                <a:lnTo>
                  <a:pt x="810" y="863"/>
                </a:lnTo>
                <a:lnTo>
                  <a:pt x="810" y="880"/>
                </a:lnTo>
                <a:lnTo>
                  <a:pt x="808" y="899"/>
                </a:lnTo>
                <a:lnTo>
                  <a:pt x="805" y="924"/>
                </a:lnTo>
                <a:lnTo>
                  <a:pt x="679" y="787"/>
                </a:lnTo>
                <a:lnTo>
                  <a:pt x="679" y="787"/>
                </a:lnTo>
                <a:lnTo>
                  <a:pt x="686" y="770"/>
                </a:lnTo>
                <a:lnTo>
                  <a:pt x="691" y="753"/>
                </a:lnTo>
                <a:lnTo>
                  <a:pt x="694" y="744"/>
                </a:lnTo>
                <a:lnTo>
                  <a:pt x="695" y="734"/>
                </a:lnTo>
                <a:lnTo>
                  <a:pt x="695" y="734"/>
                </a:lnTo>
                <a:lnTo>
                  <a:pt x="697" y="716"/>
                </a:lnTo>
                <a:lnTo>
                  <a:pt x="697" y="697"/>
                </a:lnTo>
                <a:lnTo>
                  <a:pt x="699" y="678"/>
                </a:lnTo>
                <a:lnTo>
                  <a:pt x="699" y="67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6">
            <a:extLst>
              <a:ext uri="{FF2B5EF4-FFF2-40B4-BE49-F238E27FC236}">
                <a16:creationId xmlns:a16="http://schemas.microsoft.com/office/drawing/2014/main" id="{35064960-706F-451F-A84B-0E30FD69090E}"/>
              </a:ext>
            </a:extLst>
          </p:cNvPr>
          <p:cNvSpPr>
            <a:spLocks noEditPoints="1"/>
          </p:cNvSpPr>
          <p:nvPr/>
        </p:nvSpPr>
        <p:spPr bwMode="auto">
          <a:xfrm>
            <a:off x="2196964" y="987321"/>
            <a:ext cx="1838320" cy="1353312"/>
          </a:xfrm>
          <a:custGeom>
            <a:avLst/>
            <a:gdLst>
              <a:gd name="T0" fmla="*/ 857 w 1717"/>
              <a:gd name="T1" fmla="*/ 57 h 1264"/>
              <a:gd name="T2" fmla="*/ 844 w 1717"/>
              <a:gd name="T3" fmla="*/ 59 h 1264"/>
              <a:gd name="T4" fmla="*/ 711 w 1717"/>
              <a:gd name="T5" fmla="*/ 37 h 1264"/>
              <a:gd name="T6" fmla="*/ 623 w 1717"/>
              <a:gd name="T7" fmla="*/ 46 h 1264"/>
              <a:gd name="T8" fmla="*/ 536 w 1717"/>
              <a:gd name="T9" fmla="*/ 97 h 1264"/>
              <a:gd name="T10" fmla="*/ 528 w 1717"/>
              <a:gd name="T11" fmla="*/ 113 h 1264"/>
              <a:gd name="T12" fmla="*/ 462 w 1717"/>
              <a:gd name="T13" fmla="*/ 88 h 1264"/>
              <a:gd name="T14" fmla="*/ 393 w 1717"/>
              <a:gd name="T15" fmla="*/ 82 h 1264"/>
              <a:gd name="T16" fmla="*/ 374 w 1717"/>
              <a:gd name="T17" fmla="*/ 42 h 1264"/>
              <a:gd name="T18" fmla="*/ 347 w 1717"/>
              <a:gd name="T19" fmla="*/ 29 h 1264"/>
              <a:gd name="T20" fmla="*/ 331 w 1717"/>
              <a:gd name="T21" fmla="*/ 58 h 1264"/>
              <a:gd name="T22" fmla="*/ 243 w 1717"/>
              <a:gd name="T23" fmla="*/ 51 h 1264"/>
              <a:gd name="T24" fmla="*/ 214 w 1717"/>
              <a:gd name="T25" fmla="*/ 40 h 1264"/>
              <a:gd name="T26" fmla="*/ 187 w 1717"/>
              <a:gd name="T27" fmla="*/ 52 h 1264"/>
              <a:gd name="T28" fmla="*/ 164 w 1717"/>
              <a:gd name="T29" fmla="*/ 53 h 1264"/>
              <a:gd name="T30" fmla="*/ 210 w 1717"/>
              <a:gd name="T31" fmla="*/ 86 h 1264"/>
              <a:gd name="T32" fmla="*/ 282 w 1717"/>
              <a:gd name="T33" fmla="*/ 122 h 1264"/>
              <a:gd name="T34" fmla="*/ 363 w 1717"/>
              <a:gd name="T35" fmla="*/ 179 h 1264"/>
              <a:gd name="T36" fmla="*/ 388 w 1717"/>
              <a:gd name="T37" fmla="*/ 224 h 1264"/>
              <a:gd name="T38" fmla="*/ 391 w 1717"/>
              <a:gd name="T39" fmla="*/ 281 h 1264"/>
              <a:gd name="T40" fmla="*/ 459 w 1717"/>
              <a:gd name="T41" fmla="*/ 403 h 1264"/>
              <a:gd name="T42" fmla="*/ 462 w 1717"/>
              <a:gd name="T43" fmla="*/ 480 h 1264"/>
              <a:gd name="T44" fmla="*/ 449 w 1717"/>
              <a:gd name="T45" fmla="*/ 553 h 1264"/>
              <a:gd name="T46" fmla="*/ 410 w 1717"/>
              <a:gd name="T47" fmla="*/ 674 h 1264"/>
              <a:gd name="T48" fmla="*/ 3 w 1717"/>
              <a:gd name="T49" fmla="*/ 633 h 1264"/>
              <a:gd name="T50" fmla="*/ 566 w 1717"/>
              <a:gd name="T51" fmla="*/ 949 h 1264"/>
              <a:gd name="T52" fmla="*/ 1188 w 1717"/>
              <a:gd name="T53" fmla="*/ 1263 h 1264"/>
              <a:gd name="T54" fmla="*/ 1289 w 1717"/>
              <a:gd name="T55" fmla="*/ 1256 h 1264"/>
              <a:gd name="T56" fmla="*/ 1273 w 1717"/>
              <a:gd name="T57" fmla="*/ 1239 h 1264"/>
              <a:gd name="T58" fmla="*/ 606 w 1717"/>
              <a:gd name="T59" fmla="*/ 904 h 1264"/>
              <a:gd name="T60" fmla="*/ 565 w 1717"/>
              <a:gd name="T61" fmla="*/ 843 h 1264"/>
              <a:gd name="T62" fmla="*/ 547 w 1717"/>
              <a:gd name="T63" fmla="*/ 783 h 1264"/>
              <a:gd name="T64" fmla="*/ 573 w 1717"/>
              <a:gd name="T65" fmla="*/ 733 h 1264"/>
              <a:gd name="T66" fmla="*/ 1394 w 1717"/>
              <a:gd name="T67" fmla="*/ 1171 h 1264"/>
              <a:gd name="T68" fmla="*/ 1644 w 1717"/>
              <a:gd name="T69" fmla="*/ 1254 h 1264"/>
              <a:gd name="T70" fmla="*/ 1717 w 1717"/>
              <a:gd name="T71" fmla="*/ 1237 h 1264"/>
              <a:gd name="T72" fmla="*/ 1649 w 1717"/>
              <a:gd name="T73" fmla="*/ 1219 h 1264"/>
              <a:gd name="T74" fmla="*/ 1550 w 1717"/>
              <a:gd name="T75" fmla="*/ 1184 h 1264"/>
              <a:gd name="T76" fmla="*/ 959 w 1717"/>
              <a:gd name="T77" fmla="*/ 860 h 1264"/>
              <a:gd name="T78" fmla="*/ 937 w 1717"/>
              <a:gd name="T79" fmla="*/ 748 h 1264"/>
              <a:gd name="T80" fmla="*/ 943 w 1717"/>
              <a:gd name="T81" fmla="*/ 702 h 1264"/>
              <a:gd name="T82" fmla="*/ 1016 w 1717"/>
              <a:gd name="T83" fmla="*/ 602 h 1264"/>
              <a:gd name="T84" fmla="*/ 1044 w 1717"/>
              <a:gd name="T85" fmla="*/ 543 h 1264"/>
              <a:gd name="T86" fmla="*/ 1079 w 1717"/>
              <a:gd name="T87" fmla="*/ 417 h 1264"/>
              <a:gd name="T88" fmla="*/ 1151 w 1717"/>
              <a:gd name="T89" fmla="*/ 401 h 1264"/>
              <a:gd name="T90" fmla="*/ 1186 w 1717"/>
              <a:gd name="T91" fmla="*/ 308 h 1264"/>
              <a:gd name="T92" fmla="*/ 1194 w 1717"/>
              <a:gd name="T93" fmla="*/ 245 h 1264"/>
              <a:gd name="T94" fmla="*/ 1182 w 1717"/>
              <a:gd name="T95" fmla="*/ 125 h 1264"/>
              <a:gd name="T96" fmla="*/ 1129 w 1717"/>
              <a:gd name="T97" fmla="*/ 51 h 1264"/>
              <a:gd name="T98" fmla="*/ 1016 w 1717"/>
              <a:gd name="T99" fmla="*/ 20 h 1264"/>
              <a:gd name="T100" fmla="*/ 942 w 1717"/>
              <a:gd name="T101" fmla="*/ 20 h 1264"/>
              <a:gd name="T102" fmla="*/ 873 w 1717"/>
              <a:gd name="T103" fmla="*/ 0 h 1264"/>
              <a:gd name="T104" fmla="*/ 872 w 1717"/>
              <a:gd name="T105" fmla="*/ 13 h 1264"/>
              <a:gd name="T106" fmla="*/ 840 w 1717"/>
              <a:gd name="T107" fmla="*/ 20 h 1264"/>
              <a:gd name="T108" fmla="*/ 785 w 1717"/>
              <a:gd name="T109" fmla="*/ 493 h 1264"/>
              <a:gd name="T110" fmla="*/ 798 w 1717"/>
              <a:gd name="T111" fmla="*/ 510 h 1264"/>
              <a:gd name="T112" fmla="*/ 771 w 1717"/>
              <a:gd name="T113" fmla="*/ 591 h 1264"/>
              <a:gd name="T114" fmla="*/ 737 w 1717"/>
              <a:gd name="T115" fmla="*/ 734 h 1264"/>
              <a:gd name="T116" fmla="*/ 594 w 1717"/>
              <a:gd name="T117" fmla="*/ 656 h 1264"/>
              <a:gd name="T118" fmla="*/ 615 w 1717"/>
              <a:gd name="T119" fmla="*/ 619 h 1264"/>
              <a:gd name="T120" fmla="*/ 656 w 1717"/>
              <a:gd name="T121" fmla="*/ 562 h 1264"/>
              <a:gd name="T122" fmla="*/ 747 w 1717"/>
              <a:gd name="T123" fmla="*/ 508 h 1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717" h="1264">
                <a:moveTo>
                  <a:pt x="844" y="29"/>
                </a:moveTo>
                <a:lnTo>
                  <a:pt x="844" y="29"/>
                </a:lnTo>
                <a:lnTo>
                  <a:pt x="855" y="48"/>
                </a:lnTo>
                <a:lnTo>
                  <a:pt x="857" y="54"/>
                </a:lnTo>
                <a:lnTo>
                  <a:pt x="859" y="56"/>
                </a:lnTo>
                <a:lnTo>
                  <a:pt x="857" y="57"/>
                </a:lnTo>
                <a:lnTo>
                  <a:pt x="857" y="57"/>
                </a:lnTo>
                <a:lnTo>
                  <a:pt x="857" y="57"/>
                </a:lnTo>
                <a:lnTo>
                  <a:pt x="859" y="57"/>
                </a:lnTo>
                <a:lnTo>
                  <a:pt x="860" y="59"/>
                </a:lnTo>
                <a:lnTo>
                  <a:pt x="859" y="60"/>
                </a:lnTo>
                <a:lnTo>
                  <a:pt x="856" y="60"/>
                </a:lnTo>
                <a:lnTo>
                  <a:pt x="844" y="59"/>
                </a:lnTo>
                <a:lnTo>
                  <a:pt x="844" y="59"/>
                </a:lnTo>
                <a:lnTo>
                  <a:pt x="820" y="53"/>
                </a:lnTo>
                <a:lnTo>
                  <a:pt x="787" y="46"/>
                </a:lnTo>
                <a:lnTo>
                  <a:pt x="769" y="42"/>
                </a:lnTo>
                <a:lnTo>
                  <a:pt x="750" y="39"/>
                </a:lnTo>
                <a:lnTo>
                  <a:pt x="730" y="37"/>
                </a:lnTo>
                <a:lnTo>
                  <a:pt x="711" y="37"/>
                </a:lnTo>
                <a:lnTo>
                  <a:pt x="711" y="37"/>
                </a:lnTo>
                <a:lnTo>
                  <a:pt x="679" y="37"/>
                </a:lnTo>
                <a:lnTo>
                  <a:pt x="660" y="37"/>
                </a:lnTo>
                <a:lnTo>
                  <a:pt x="651" y="37"/>
                </a:lnTo>
                <a:lnTo>
                  <a:pt x="644" y="39"/>
                </a:lnTo>
                <a:lnTo>
                  <a:pt x="634" y="41"/>
                </a:lnTo>
                <a:lnTo>
                  <a:pt x="623" y="46"/>
                </a:lnTo>
                <a:lnTo>
                  <a:pt x="623" y="46"/>
                </a:lnTo>
                <a:lnTo>
                  <a:pt x="598" y="56"/>
                </a:lnTo>
                <a:lnTo>
                  <a:pt x="577" y="66"/>
                </a:lnTo>
                <a:lnTo>
                  <a:pt x="560" y="76"/>
                </a:lnTo>
                <a:lnTo>
                  <a:pt x="550" y="83"/>
                </a:lnTo>
                <a:lnTo>
                  <a:pt x="550" y="83"/>
                </a:lnTo>
                <a:lnTo>
                  <a:pt x="542" y="91"/>
                </a:lnTo>
                <a:lnTo>
                  <a:pt x="536" y="97"/>
                </a:lnTo>
                <a:lnTo>
                  <a:pt x="530" y="103"/>
                </a:lnTo>
                <a:lnTo>
                  <a:pt x="528" y="104"/>
                </a:lnTo>
                <a:lnTo>
                  <a:pt x="524" y="105"/>
                </a:lnTo>
                <a:lnTo>
                  <a:pt x="524" y="105"/>
                </a:lnTo>
                <a:lnTo>
                  <a:pt x="523" y="106"/>
                </a:lnTo>
                <a:lnTo>
                  <a:pt x="524" y="108"/>
                </a:lnTo>
                <a:lnTo>
                  <a:pt x="528" y="113"/>
                </a:lnTo>
                <a:lnTo>
                  <a:pt x="528" y="114"/>
                </a:lnTo>
                <a:lnTo>
                  <a:pt x="526" y="114"/>
                </a:lnTo>
                <a:lnTo>
                  <a:pt x="511" y="108"/>
                </a:lnTo>
                <a:lnTo>
                  <a:pt x="511" y="108"/>
                </a:lnTo>
                <a:lnTo>
                  <a:pt x="489" y="100"/>
                </a:lnTo>
                <a:lnTo>
                  <a:pt x="473" y="93"/>
                </a:lnTo>
                <a:lnTo>
                  <a:pt x="462" y="88"/>
                </a:lnTo>
                <a:lnTo>
                  <a:pt x="451" y="86"/>
                </a:lnTo>
                <a:lnTo>
                  <a:pt x="451" y="86"/>
                </a:lnTo>
                <a:lnTo>
                  <a:pt x="431" y="85"/>
                </a:lnTo>
                <a:lnTo>
                  <a:pt x="413" y="83"/>
                </a:lnTo>
                <a:lnTo>
                  <a:pt x="413" y="83"/>
                </a:lnTo>
                <a:lnTo>
                  <a:pt x="398" y="83"/>
                </a:lnTo>
                <a:lnTo>
                  <a:pt x="393" y="82"/>
                </a:lnTo>
                <a:lnTo>
                  <a:pt x="392" y="81"/>
                </a:lnTo>
                <a:lnTo>
                  <a:pt x="391" y="79"/>
                </a:lnTo>
                <a:lnTo>
                  <a:pt x="391" y="79"/>
                </a:lnTo>
                <a:lnTo>
                  <a:pt x="385" y="60"/>
                </a:lnTo>
                <a:lnTo>
                  <a:pt x="380" y="51"/>
                </a:lnTo>
                <a:lnTo>
                  <a:pt x="374" y="42"/>
                </a:lnTo>
                <a:lnTo>
                  <a:pt x="374" y="42"/>
                </a:lnTo>
                <a:lnTo>
                  <a:pt x="368" y="36"/>
                </a:lnTo>
                <a:lnTo>
                  <a:pt x="360" y="30"/>
                </a:lnTo>
                <a:lnTo>
                  <a:pt x="357" y="29"/>
                </a:lnTo>
                <a:lnTo>
                  <a:pt x="353" y="28"/>
                </a:lnTo>
                <a:lnTo>
                  <a:pt x="351" y="28"/>
                </a:lnTo>
                <a:lnTo>
                  <a:pt x="347" y="29"/>
                </a:lnTo>
                <a:lnTo>
                  <a:pt x="347" y="29"/>
                </a:lnTo>
                <a:lnTo>
                  <a:pt x="342" y="33"/>
                </a:lnTo>
                <a:lnTo>
                  <a:pt x="339" y="37"/>
                </a:lnTo>
                <a:lnTo>
                  <a:pt x="337" y="41"/>
                </a:lnTo>
                <a:lnTo>
                  <a:pt x="336" y="46"/>
                </a:lnTo>
                <a:lnTo>
                  <a:pt x="336" y="46"/>
                </a:lnTo>
                <a:lnTo>
                  <a:pt x="334" y="54"/>
                </a:lnTo>
                <a:lnTo>
                  <a:pt x="331" y="58"/>
                </a:lnTo>
                <a:lnTo>
                  <a:pt x="330" y="59"/>
                </a:lnTo>
                <a:lnTo>
                  <a:pt x="328" y="59"/>
                </a:lnTo>
                <a:lnTo>
                  <a:pt x="328" y="59"/>
                </a:lnTo>
                <a:lnTo>
                  <a:pt x="289" y="54"/>
                </a:lnTo>
                <a:lnTo>
                  <a:pt x="254" y="51"/>
                </a:lnTo>
                <a:lnTo>
                  <a:pt x="243" y="51"/>
                </a:lnTo>
                <a:lnTo>
                  <a:pt x="243" y="51"/>
                </a:lnTo>
                <a:lnTo>
                  <a:pt x="238" y="48"/>
                </a:lnTo>
                <a:lnTo>
                  <a:pt x="231" y="43"/>
                </a:lnTo>
                <a:lnTo>
                  <a:pt x="227" y="41"/>
                </a:lnTo>
                <a:lnTo>
                  <a:pt x="222" y="40"/>
                </a:lnTo>
                <a:lnTo>
                  <a:pt x="217" y="39"/>
                </a:lnTo>
                <a:lnTo>
                  <a:pt x="214" y="40"/>
                </a:lnTo>
                <a:lnTo>
                  <a:pt x="214" y="40"/>
                </a:lnTo>
                <a:lnTo>
                  <a:pt x="198" y="46"/>
                </a:lnTo>
                <a:lnTo>
                  <a:pt x="193" y="48"/>
                </a:lnTo>
                <a:lnTo>
                  <a:pt x="192" y="50"/>
                </a:lnTo>
                <a:lnTo>
                  <a:pt x="192" y="51"/>
                </a:lnTo>
                <a:lnTo>
                  <a:pt x="192" y="51"/>
                </a:lnTo>
                <a:lnTo>
                  <a:pt x="189" y="52"/>
                </a:lnTo>
                <a:lnTo>
                  <a:pt x="187" y="52"/>
                </a:lnTo>
                <a:lnTo>
                  <a:pt x="176" y="51"/>
                </a:lnTo>
                <a:lnTo>
                  <a:pt x="171" y="50"/>
                </a:lnTo>
                <a:lnTo>
                  <a:pt x="168" y="50"/>
                </a:lnTo>
                <a:lnTo>
                  <a:pt x="164" y="51"/>
                </a:lnTo>
                <a:lnTo>
                  <a:pt x="164" y="52"/>
                </a:lnTo>
                <a:lnTo>
                  <a:pt x="164" y="53"/>
                </a:lnTo>
                <a:lnTo>
                  <a:pt x="164" y="53"/>
                </a:lnTo>
                <a:lnTo>
                  <a:pt x="165" y="57"/>
                </a:lnTo>
                <a:lnTo>
                  <a:pt x="168" y="62"/>
                </a:lnTo>
                <a:lnTo>
                  <a:pt x="175" y="69"/>
                </a:lnTo>
                <a:lnTo>
                  <a:pt x="183" y="76"/>
                </a:lnTo>
                <a:lnTo>
                  <a:pt x="194" y="81"/>
                </a:lnTo>
                <a:lnTo>
                  <a:pt x="194" y="81"/>
                </a:lnTo>
                <a:lnTo>
                  <a:pt x="210" y="86"/>
                </a:lnTo>
                <a:lnTo>
                  <a:pt x="233" y="92"/>
                </a:lnTo>
                <a:lnTo>
                  <a:pt x="254" y="98"/>
                </a:lnTo>
                <a:lnTo>
                  <a:pt x="261" y="100"/>
                </a:lnTo>
                <a:lnTo>
                  <a:pt x="265" y="103"/>
                </a:lnTo>
                <a:lnTo>
                  <a:pt x="265" y="103"/>
                </a:lnTo>
                <a:lnTo>
                  <a:pt x="274" y="115"/>
                </a:lnTo>
                <a:lnTo>
                  <a:pt x="282" y="122"/>
                </a:lnTo>
                <a:lnTo>
                  <a:pt x="290" y="131"/>
                </a:lnTo>
                <a:lnTo>
                  <a:pt x="290" y="131"/>
                </a:lnTo>
                <a:lnTo>
                  <a:pt x="302" y="140"/>
                </a:lnTo>
                <a:lnTo>
                  <a:pt x="319" y="153"/>
                </a:lnTo>
                <a:lnTo>
                  <a:pt x="319" y="153"/>
                </a:lnTo>
                <a:lnTo>
                  <a:pt x="341" y="166"/>
                </a:lnTo>
                <a:lnTo>
                  <a:pt x="363" y="179"/>
                </a:lnTo>
                <a:lnTo>
                  <a:pt x="363" y="179"/>
                </a:lnTo>
                <a:lnTo>
                  <a:pt x="390" y="197"/>
                </a:lnTo>
                <a:lnTo>
                  <a:pt x="402" y="207"/>
                </a:lnTo>
                <a:lnTo>
                  <a:pt x="402" y="207"/>
                </a:lnTo>
                <a:lnTo>
                  <a:pt x="397" y="211"/>
                </a:lnTo>
                <a:lnTo>
                  <a:pt x="393" y="216"/>
                </a:lnTo>
                <a:lnTo>
                  <a:pt x="388" y="224"/>
                </a:lnTo>
                <a:lnTo>
                  <a:pt x="385" y="234"/>
                </a:lnTo>
                <a:lnTo>
                  <a:pt x="383" y="246"/>
                </a:lnTo>
                <a:lnTo>
                  <a:pt x="385" y="254"/>
                </a:lnTo>
                <a:lnTo>
                  <a:pt x="386" y="262"/>
                </a:lnTo>
                <a:lnTo>
                  <a:pt x="387" y="271"/>
                </a:lnTo>
                <a:lnTo>
                  <a:pt x="391" y="281"/>
                </a:lnTo>
                <a:lnTo>
                  <a:pt x="391" y="281"/>
                </a:lnTo>
                <a:lnTo>
                  <a:pt x="399" y="300"/>
                </a:lnTo>
                <a:lnTo>
                  <a:pt x="409" y="321"/>
                </a:lnTo>
                <a:lnTo>
                  <a:pt x="420" y="342"/>
                </a:lnTo>
                <a:lnTo>
                  <a:pt x="430" y="360"/>
                </a:lnTo>
                <a:lnTo>
                  <a:pt x="449" y="389"/>
                </a:lnTo>
                <a:lnTo>
                  <a:pt x="455" y="399"/>
                </a:lnTo>
                <a:lnTo>
                  <a:pt x="459" y="403"/>
                </a:lnTo>
                <a:lnTo>
                  <a:pt x="459" y="403"/>
                </a:lnTo>
                <a:lnTo>
                  <a:pt x="491" y="424"/>
                </a:lnTo>
                <a:lnTo>
                  <a:pt x="519" y="442"/>
                </a:lnTo>
                <a:lnTo>
                  <a:pt x="519" y="442"/>
                </a:lnTo>
                <a:lnTo>
                  <a:pt x="495" y="457"/>
                </a:lnTo>
                <a:lnTo>
                  <a:pt x="476" y="469"/>
                </a:lnTo>
                <a:lnTo>
                  <a:pt x="462" y="480"/>
                </a:lnTo>
                <a:lnTo>
                  <a:pt x="462" y="480"/>
                </a:lnTo>
                <a:lnTo>
                  <a:pt x="460" y="482"/>
                </a:lnTo>
                <a:lnTo>
                  <a:pt x="459" y="487"/>
                </a:lnTo>
                <a:lnTo>
                  <a:pt x="455" y="498"/>
                </a:lnTo>
                <a:lnTo>
                  <a:pt x="453" y="511"/>
                </a:lnTo>
                <a:lnTo>
                  <a:pt x="451" y="526"/>
                </a:lnTo>
                <a:lnTo>
                  <a:pt x="449" y="553"/>
                </a:lnTo>
                <a:lnTo>
                  <a:pt x="448" y="567"/>
                </a:lnTo>
                <a:lnTo>
                  <a:pt x="448" y="567"/>
                </a:lnTo>
                <a:lnTo>
                  <a:pt x="443" y="585"/>
                </a:lnTo>
                <a:lnTo>
                  <a:pt x="432" y="619"/>
                </a:lnTo>
                <a:lnTo>
                  <a:pt x="419" y="654"/>
                </a:lnTo>
                <a:lnTo>
                  <a:pt x="414" y="668"/>
                </a:lnTo>
                <a:lnTo>
                  <a:pt x="410" y="674"/>
                </a:lnTo>
                <a:lnTo>
                  <a:pt x="410" y="674"/>
                </a:lnTo>
                <a:lnTo>
                  <a:pt x="387" y="704"/>
                </a:lnTo>
                <a:lnTo>
                  <a:pt x="369" y="728"/>
                </a:lnTo>
                <a:lnTo>
                  <a:pt x="347" y="750"/>
                </a:lnTo>
                <a:lnTo>
                  <a:pt x="347" y="772"/>
                </a:lnTo>
                <a:lnTo>
                  <a:pt x="88" y="633"/>
                </a:lnTo>
                <a:lnTo>
                  <a:pt x="3" y="633"/>
                </a:lnTo>
                <a:lnTo>
                  <a:pt x="3" y="633"/>
                </a:lnTo>
                <a:lnTo>
                  <a:pt x="2" y="634"/>
                </a:lnTo>
                <a:lnTo>
                  <a:pt x="0" y="634"/>
                </a:lnTo>
                <a:lnTo>
                  <a:pt x="0" y="637"/>
                </a:lnTo>
                <a:lnTo>
                  <a:pt x="0" y="641"/>
                </a:lnTo>
                <a:lnTo>
                  <a:pt x="0" y="641"/>
                </a:lnTo>
                <a:lnTo>
                  <a:pt x="566" y="949"/>
                </a:lnTo>
                <a:lnTo>
                  <a:pt x="958" y="1161"/>
                </a:lnTo>
                <a:lnTo>
                  <a:pt x="1089" y="1231"/>
                </a:lnTo>
                <a:lnTo>
                  <a:pt x="1142" y="1259"/>
                </a:lnTo>
                <a:lnTo>
                  <a:pt x="1142" y="1259"/>
                </a:lnTo>
                <a:lnTo>
                  <a:pt x="1151" y="1260"/>
                </a:lnTo>
                <a:lnTo>
                  <a:pt x="1168" y="1262"/>
                </a:lnTo>
                <a:lnTo>
                  <a:pt x="1188" y="1263"/>
                </a:lnTo>
                <a:lnTo>
                  <a:pt x="1213" y="1264"/>
                </a:lnTo>
                <a:lnTo>
                  <a:pt x="1237" y="1264"/>
                </a:lnTo>
                <a:lnTo>
                  <a:pt x="1259" y="1263"/>
                </a:lnTo>
                <a:lnTo>
                  <a:pt x="1278" y="1260"/>
                </a:lnTo>
                <a:lnTo>
                  <a:pt x="1284" y="1258"/>
                </a:lnTo>
                <a:lnTo>
                  <a:pt x="1289" y="1256"/>
                </a:lnTo>
                <a:lnTo>
                  <a:pt x="1289" y="1256"/>
                </a:lnTo>
                <a:lnTo>
                  <a:pt x="1311" y="1243"/>
                </a:lnTo>
                <a:lnTo>
                  <a:pt x="1312" y="1242"/>
                </a:lnTo>
                <a:lnTo>
                  <a:pt x="1313" y="1241"/>
                </a:lnTo>
                <a:lnTo>
                  <a:pt x="1308" y="1240"/>
                </a:lnTo>
                <a:lnTo>
                  <a:pt x="1308" y="1240"/>
                </a:lnTo>
                <a:lnTo>
                  <a:pt x="1295" y="1239"/>
                </a:lnTo>
                <a:lnTo>
                  <a:pt x="1273" y="1239"/>
                </a:lnTo>
                <a:lnTo>
                  <a:pt x="1250" y="1239"/>
                </a:lnTo>
                <a:lnTo>
                  <a:pt x="1234" y="1237"/>
                </a:lnTo>
                <a:lnTo>
                  <a:pt x="1234" y="1237"/>
                </a:lnTo>
                <a:lnTo>
                  <a:pt x="1204" y="1222"/>
                </a:lnTo>
                <a:lnTo>
                  <a:pt x="1131" y="1184"/>
                </a:lnTo>
                <a:lnTo>
                  <a:pt x="916" y="1069"/>
                </a:lnTo>
                <a:lnTo>
                  <a:pt x="606" y="904"/>
                </a:lnTo>
                <a:lnTo>
                  <a:pt x="606" y="904"/>
                </a:lnTo>
                <a:lnTo>
                  <a:pt x="605" y="902"/>
                </a:lnTo>
                <a:lnTo>
                  <a:pt x="596" y="887"/>
                </a:lnTo>
                <a:lnTo>
                  <a:pt x="596" y="887"/>
                </a:lnTo>
                <a:lnTo>
                  <a:pt x="576" y="862"/>
                </a:lnTo>
                <a:lnTo>
                  <a:pt x="569" y="851"/>
                </a:lnTo>
                <a:lnTo>
                  <a:pt x="565" y="843"/>
                </a:lnTo>
                <a:lnTo>
                  <a:pt x="565" y="843"/>
                </a:lnTo>
                <a:lnTo>
                  <a:pt x="557" y="822"/>
                </a:lnTo>
                <a:lnTo>
                  <a:pt x="551" y="806"/>
                </a:lnTo>
                <a:lnTo>
                  <a:pt x="546" y="794"/>
                </a:lnTo>
                <a:lnTo>
                  <a:pt x="546" y="794"/>
                </a:lnTo>
                <a:lnTo>
                  <a:pt x="546" y="789"/>
                </a:lnTo>
                <a:lnTo>
                  <a:pt x="547" y="783"/>
                </a:lnTo>
                <a:lnTo>
                  <a:pt x="551" y="768"/>
                </a:lnTo>
                <a:lnTo>
                  <a:pt x="556" y="750"/>
                </a:lnTo>
                <a:lnTo>
                  <a:pt x="560" y="732"/>
                </a:lnTo>
                <a:lnTo>
                  <a:pt x="560" y="732"/>
                </a:lnTo>
                <a:lnTo>
                  <a:pt x="562" y="731"/>
                </a:lnTo>
                <a:lnTo>
                  <a:pt x="563" y="731"/>
                </a:lnTo>
                <a:lnTo>
                  <a:pt x="573" y="733"/>
                </a:lnTo>
                <a:lnTo>
                  <a:pt x="586" y="738"/>
                </a:lnTo>
                <a:lnTo>
                  <a:pt x="604" y="746"/>
                </a:lnTo>
                <a:lnTo>
                  <a:pt x="653" y="771"/>
                </a:lnTo>
                <a:lnTo>
                  <a:pt x="716" y="802"/>
                </a:lnTo>
                <a:lnTo>
                  <a:pt x="872" y="886"/>
                </a:lnTo>
                <a:lnTo>
                  <a:pt x="1053" y="984"/>
                </a:lnTo>
                <a:lnTo>
                  <a:pt x="1394" y="1171"/>
                </a:lnTo>
                <a:lnTo>
                  <a:pt x="1510" y="1233"/>
                </a:lnTo>
                <a:lnTo>
                  <a:pt x="1545" y="1251"/>
                </a:lnTo>
                <a:lnTo>
                  <a:pt x="1554" y="1254"/>
                </a:lnTo>
                <a:lnTo>
                  <a:pt x="1561" y="1256"/>
                </a:lnTo>
                <a:lnTo>
                  <a:pt x="1561" y="1256"/>
                </a:lnTo>
                <a:lnTo>
                  <a:pt x="1593" y="1256"/>
                </a:lnTo>
                <a:lnTo>
                  <a:pt x="1644" y="1254"/>
                </a:lnTo>
                <a:lnTo>
                  <a:pt x="1670" y="1253"/>
                </a:lnTo>
                <a:lnTo>
                  <a:pt x="1691" y="1251"/>
                </a:lnTo>
                <a:lnTo>
                  <a:pt x="1708" y="1247"/>
                </a:lnTo>
                <a:lnTo>
                  <a:pt x="1713" y="1245"/>
                </a:lnTo>
                <a:lnTo>
                  <a:pt x="1716" y="1242"/>
                </a:lnTo>
                <a:lnTo>
                  <a:pt x="1716" y="1242"/>
                </a:lnTo>
                <a:lnTo>
                  <a:pt x="1717" y="1237"/>
                </a:lnTo>
                <a:lnTo>
                  <a:pt x="1714" y="1234"/>
                </a:lnTo>
                <a:lnTo>
                  <a:pt x="1711" y="1230"/>
                </a:lnTo>
                <a:lnTo>
                  <a:pt x="1705" y="1228"/>
                </a:lnTo>
                <a:lnTo>
                  <a:pt x="1688" y="1224"/>
                </a:lnTo>
                <a:lnTo>
                  <a:pt x="1666" y="1220"/>
                </a:lnTo>
                <a:lnTo>
                  <a:pt x="1666" y="1220"/>
                </a:lnTo>
                <a:lnTo>
                  <a:pt x="1649" y="1219"/>
                </a:lnTo>
                <a:lnTo>
                  <a:pt x="1634" y="1218"/>
                </a:lnTo>
                <a:lnTo>
                  <a:pt x="1627" y="1217"/>
                </a:lnTo>
                <a:lnTo>
                  <a:pt x="1617" y="1214"/>
                </a:lnTo>
                <a:lnTo>
                  <a:pt x="1605" y="1211"/>
                </a:lnTo>
                <a:lnTo>
                  <a:pt x="1590" y="1205"/>
                </a:lnTo>
                <a:lnTo>
                  <a:pt x="1590" y="1205"/>
                </a:lnTo>
                <a:lnTo>
                  <a:pt x="1550" y="1184"/>
                </a:lnTo>
                <a:lnTo>
                  <a:pt x="1472" y="1144"/>
                </a:lnTo>
                <a:lnTo>
                  <a:pt x="1259" y="1029"/>
                </a:lnTo>
                <a:lnTo>
                  <a:pt x="1053" y="915"/>
                </a:lnTo>
                <a:lnTo>
                  <a:pt x="986" y="876"/>
                </a:lnTo>
                <a:lnTo>
                  <a:pt x="967" y="865"/>
                </a:lnTo>
                <a:lnTo>
                  <a:pt x="959" y="860"/>
                </a:lnTo>
                <a:lnTo>
                  <a:pt x="959" y="860"/>
                </a:lnTo>
                <a:lnTo>
                  <a:pt x="948" y="835"/>
                </a:lnTo>
                <a:lnTo>
                  <a:pt x="942" y="820"/>
                </a:lnTo>
                <a:lnTo>
                  <a:pt x="941" y="812"/>
                </a:lnTo>
                <a:lnTo>
                  <a:pt x="940" y="805"/>
                </a:lnTo>
                <a:lnTo>
                  <a:pt x="940" y="805"/>
                </a:lnTo>
                <a:lnTo>
                  <a:pt x="939" y="773"/>
                </a:lnTo>
                <a:lnTo>
                  <a:pt x="937" y="748"/>
                </a:lnTo>
                <a:lnTo>
                  <a:pt x="937" y="748"/>
                </a:lnTo>
                <a:lnTo>
                  <a:pt x="936" y="742"/>
                </a:lnTo>
                <a:lnTo>
                  <a:pt x="935" y="734"/>
                </a:lnTo>
                <a:lnTo>
                  <a:pt x="936" y="723"/>
                </a:lnTo>
                <a:lnTo>
                  <a:pt x="940" y="710"/>
                </a:lnTo>
                <a:lnTo>
                  <a:pt x="940" y="710"/>
                </a:lnTo>
                <a:lnTo>
                  <a:pt x="943" y="702"/>
                </a:lnTo>
                <a:lnTo>
                  <a:pt x="947" y="694"/>
                </a:lnTo>
                <a:lnTo>
                  <a:pt x="959" y="679"/>
                </a:lnTo>
                <a:lnTo>
                  <a:pt x="974" y="663"/>
                </a:lnTo>
                <a:lnTo>
                  <a:pt x="990" y="643"/>
                </a:lnTo>
                <a:lnTo>
                  <a:pt x="990" y="643"/>
                </a:lnTo>
                <a:lnTo>
                  <a:pt x="1004" y="623"/>
                </a:lnTo>
                <a:lnTo>
                  <a:pt x="1016" y="602"/>
                </a:lnTo>
                <a:lnTo>
                  <a:pt x="1030" y="576"/>
                </a:lnTo>
                <a:lnTo>
                  <a:pt x="1030" y="576"/>
                </a:lnTo>
                <a:lnTo>
                  <a:pt x="1038" y="560"/>
                </a:lnTo>
                <a:lnTo>
                  <a:pt x="1042" y="551"/>
                </a:lnTo>
                <a:lnTo>
                  <a:pt x="1043" y="546"/>
                </a:lnTo>
                <a:lnTo>
                  <a:pt x="1044" y="543"/>
                </a:lnTo>
                <a:lnTo>
                  <a:pt x="1044" y="543"/>
                </a:lnTo>
                <a:lnTo>
                  <a:pt x="1045" y="502"/>
                </a:lnTo>
                <a:lnTo>
                  <a:pt x="1049" y="464"/>
                </a:lnTo>
                <a:lnTo>
                  <a:pt x="1049" y="464"/>
                </a:lnTo>
                <a:lnTo>
                  <a:pt x="1053" y="456"/>
                </a:lnTo>
                <a:lnTo>
                  <a:pt x="1059" y="445"/>
                </a:lnTo>
                <a:lnTo>
                  <a:pt x="1068" y="431"/>
                </a:lnTo>
                <a:lnTo>
                  <a:pt x="1079" y="417"/>
                </a:lnTo>
                <a:lnTo>
                  <a:pt x="1079" y="417"/>
                </a:lnTo>
                <a:lnTo>
                  <a:pt x="1087" y="417"/>
                </a:lnTo>
                <a:lnTo>
                  <a:pt x="1106" y="416"/>
                </a:lnTo>
                <a:lnTo>
                  <a:pt x="1118" y="413"/>
                </a:lnTo>
                <a:lnTo>
                  <a:pt x="1129" y="411"/>
                </a:lnTo>
                <a:lnTo>
                  <a:pt x="1141" y="407"/>
                </a:lnTo>
                <a:lnTo>
                  <a:pt x="1151" y="401"/>
                </a:lnTo>
                <a:lnTo>
                  <a:pt x="1151" y="401"/>
                </a:lnTo>
                <a:lnTo>
                  <a:pt x="1154" y="396"/>
                </a:lnTo>
                <a:lnTo>
                  <a:pt x="1158" y="391"/>
                </a:lnTo>
                <a:lnTo>
                  <a:pt x="1167" y="377"/>
                </a:lnTo>
                <a:lnTo>
                  <a:pt x="1173" y="359"/>
                </a:lnTo>
                <a:lnTo>
                  <a:pt x="1177" y="340"/>
                </a:lnTo>
                <a:lnTo>
                  <a:pt x="1186" y="308"/>
                </a:lnTo>
                <a:lnTo>
                  <a:pt x="1188" y="294"/>
                </a:lnTo>
                <a:lnTo>
                  <a:pt x="1188" y="294"/>
                </a:lnTo>
                <a:lnTo>
                  <a:pt x="1190" y="291"/>
                </a:lnTo>
                <a:lnTo>
                  <a:pt x="1192" y="281"/>
                </a:lnTo>
                <a:lnTo>
                  <a:pt x="1194" y="265"/>
                </a:lnTo>
                <a:lnTo>
                  <a:pt x="1194" y="256"/>
                </a:lnTo>
                <a:lnTo>
                  <a:pt x="1194" y="245"/>
                </a:lnTo>
                <a:lnTo>
                  <a:pt x="1194" y="245"/>
                </a:lnTo>
                <a:lnTo>
                  <a:pt x="1193" y="231"/>
                </a:lnTo>
                <a:lnTo>
                  <a:pt x="1193" y="217"/>
                </a:lnTo>
                <a:lnTo>
                  <a:pt x="1192" y="182"/>
                </a:lnTo>
                <a:lnTo>
                  <a:pt x="1191" y="163"/>
                </a:lnTo>
                <a:lnTo>
                  <a:pt x="1188" y="144"/>
                </a:lnTo>
                <a:lnTo>
                  <a:pt x="1182" y="125"/>
                </a:lnTo>
                <a:lnTo>
                  <a:pt x="1179" y="115"/>
                </a:lnTo>
                <a:lnTo>
                  <a:pt x="1175" y="105"/>
                </a:lnTo>
                <a:lnTo>
                  <a:pt x="1175" y="105"/>
                </a:lnTo>
                <a:lnTo>
                  <a:pt x="1165" y="88"/>
                </a:lnTo>
                <a:lnTo>
                  <a:pt x="1154" y="74"/>
                </a:lnTo>
                <a:lnTo>
                  <a:pt x="1142" y="60"/>
                </a:lnTo>
                <a:lnTo>
                  <a:pt x="1129" y="51"/>
                </a:lnTo>
                <a:lnTo>
                  <a:pt x="1114" y="41"/>
                </a:lnTo>
                <a:lnTo>
                  <a:pt x="1097" y="34"/>
                </a:lnTo>
                <a:lnTo>
                  <a:pt x="1078" y="28"/>
                </a:lnTo>
                <a:lnTo>
                  <a:pt x="1057" y="24"/>
                </a:lnTo>
                <a:lnTo>
                  <a:pt x="1057" y="24"/>
                </a:lnTo>
                <a:lnTo>
                  <a:pt x="1036" y="20"/>
                </a:lnTo>
                <a:lnTo>
                  <a:pt x="1016" y="20"/>
                </a:lnTo>
                <a:lnTo>
                  <a:pt x="999" y="20"/>
                </a:lnTo>
                <a:lnTo>
                  <a:pt x="983" y="23"/>
                </a:lnTo>
                <a:lnTo>
                  <a:pt x="962" y="26"/>
                </a:lnTo>
                <a:lnTo>
                  <a:pt x="954" y="26"/>
                </a:lnTo>
                <a:lnTo>
                  <a:pt x="951" y="26"/>
                </a:lnTo>
                <a:lnTo>
                  <a:pt x="951" y="26"/>
                </a:lnTo>
                <a:lnTo>
                  <a:pt x="942" y="20"/>
                </a:lnTo>
                <a:lnTo>
                  <a:pt x="927" y="13"/>
                </a:lnTo>
                <a:lnTo>
                  <a:pt x="910" y="6"/>
                </a:lnTo>
                <a:lnTo>
                  <a:pt x="902" y="3"/>
                </a:lnTo>
                <a:lnTo>
                  <a:pt x="896" y="2"/>
                </a:lnTo>
                <a:lnTo>
                  <a:pt x="896" y="2"/>
                </a:lnTo>
                <a:lnTo>
                  <a:pt x="879" y="0"/>
                </a:lnTo>
                <a:lnTo>
                  <a:pt x="873" y="0"/>
                </a:lnTo>
                <a:lnTo>
                  <a:pt x="868" y="2"/>
                </a:lnTo>
                <a:lnTo>
                  <a:pt x="868" y="2"/>
                </a:lnTo>
                <a:lnTo>
                  <a:pt x="868" y="3"/>
                </a:lnTo>
                <a:lnTo>
                  <a:pt x="867" y="5"/>
                </a:lnTo>
                <a:lnTo>
                  <a:pt x="868" y="8"/>
                </a:lnTo>
                <a:lnTo>
                  <a:pt x="872" y="13"/>
                </a:lnTo>
                <a:lnTo>
                  <a:pt x="872" y="13"/>
                </a:lnTo>
                <a:lnTo>
                  <a:pt x="857" y="12"/>
                </a:lnTo>
                <a:lnTo>
                  <a:pt x="848" y="12"/>
                </a:lnTo>
                <a:lnTo>
                  <a:pt x="842" y="13"/>
                </a:lnTo>
                <a:lnTo>
                  <a:pt x="842" y="13"/>
                </a:lnTo>
                <a:lnTo>
                  <a:pt x="839" y="14"/>
                </a:lnTo>
                <a:lnTo>
                  <a:pt x="839" y="17"/>
                </a:lnTo>
                <a:lnTo>
                  <a:pt x="840" y="20"/>
                </a:lnTo>
                <a:lnTo>
                  <a:pt x="844" y="29"/>
                </a:lnTo>
                <a:lnTo>
                  <a:pt x="844" y="29"/>
                </a:lnTo>
                <a:close/>
                <a:moveTo>
                  <a:pt x="748" y="486"/>
                </a:moveTo>
                <a:lnTo>
                  <a:pt x="748" y="486"/>
                </a:lnTo>
                <a:lnTo>
                  <a:pt x="764" y="488"/>
                </a:lnTo>
                <a:lnTo>
                  <a:pt x="777" y="491"/>
                </a:lnTo>
                <a:lnTo>
                  <a:pt x="785" y="493"/>
                </a:lnTo>
                <a:lnTo>
                  <a:pt x="790" y="497"/>
                </a:lnTo>
                <a:lnTo>
                  <a:pt x="790" y="497"/>
                </a:lnTo>
                <a:lnTo>
                  <a:pt x="796" y="500"/>
                </a:lnTo>
                <a:lnTo>
                  <a:pt x="798" y="504"/>
                </a:lnTo>
                <a:lnTo>
                  <a:pt x="798" y="506"/>
                </a:lnTo>
                <a:lnTo>
                  <a:pt x="798" y="510"/>
                </a:lnTo>
                <a:lnTo>
                  <a:pt x="798" y="510"/>
                </a:lnTo>
                <a:lnTo>
                  <a:pt x="798" y="516"/>
                </a:lnTo>
                <a:lnTo>
                  <a:pt x="797" y="522"/>
                </a:lnTo>
                <a:lnTo>
                  <a:pt x="792" y="543"/>
                </a:lnTo>
                <a:lnTo>
                  <a:pt x="792" y="543"/>
                </a:lnTo>
                <a:lnTo>
                  <a:pt x="790" y="551"/>
                </a:lnTo>
                <a:lnTo>
                  <a:pt x="785" y="562"/>
                </a:lnTo>
                <a:lnTo>
                  <a:pt x="771" y="591"/>
                </a:lnTo>
                <a:lnTo>
                  <a:pt x="758" y="624"/>
                </a:lnTo>
                <a:lnTo>
                  <a:pt x="752" y="639"/>
                </a:lnTo>
                <a:lnTo>
                  <a:pt x="748" y="652"/>
                </a:lnTo>
                <a:lnTo>
                  <a:pt x="748" y="652"/>
                </a:lnTo>
                <a:lnTo>
                  <a:pt x="743" y="679"/>
                </a:lnTo>
                <a:lnTo>
                  <a:pt x="741" y="705"/>
                </a:lnTo>
                <a:lnTo>
                  <a:pt x="737" y="734"/>
                </a:lnTo>
                <a:lnTo>
                  <a:pt x="737" y="734"/>
                </a:lnTo>
                <a:lnTo>
                  <a:pt x="668" y="699"/>
                </a:lnTo>
                <a:lnTo>
                  <a:pt x="620" y="674"/>
                </a:lnTo>
                <a:lnTo>
                  <a:pt x="603" y="664"/>
                </a:lnTo>
                <a:lnTo>
                  <a:pt x="596" y="659"/>
                </a:lnTo>
                <a:lnTo>
                  <a:pt x="596" y="659"/>
                </a:lnTo>
                <a:lnTo>
                  <a:pt x="594" y="656"/>
                </a:lnTo>
                <a:lnTo>
                  <a:pt x="596" y="652"/>
                </a:lnTo>
                <a:lnTo>
                  <a:pt x="598" y="647"/>
                </a:lnTo>
                <a:lnTo>
                  <a:pt x="600" y="643"/>
                </a:lnTo>
                <a:lnTo>
                  <a:pt x="606" y="636"/>
                </a:lnTo>
                <a:lnTo>
                  <a:pt x="609" y="633"/>
                </a:lnTo>
                <a:lnTo>
                  <a:pt x="609" y="633"/>
                </a:lnTo>
                <a:lnTo>
                  <a:pt x="615" y="619"/>
                </a:lnTo>
                <a:lnTo>
                  <a:pt x="623" y="600"/>
                </a:lnTo>
                <a:lnTo>
                  <a:pt x="623" y="600"/>
                </a:lnTo>
                <a:lnTo>
                  <a:pt x="628" y="593"/>
                </a:lnTo>
                <a:lnTo>
                  <a:pt x="636" y="582"/>
                </a:lnTo>
                <a:lnTo>
                  <a:pt x="645" y="572"/>
                </a:lnTo>
                <a:lnTo>
                  <a:pt x="656" y="562"/>
                </a:lnTo>
                <a:lnTo>
                  <a:pt x="656" y="562"/>
                </a:lnTo>
                <a:lnTo>
                  <a:pt x="671" y="553"/>
                </a:lnTo>
                <a:lnTo>
                  <a:pt x="691" y="542"/>
                </a:lnTo>
                <a:lnTo>
                  <a:pt x="714" y="530"/>
                </a:lnTo>
                <a:lnTo>
                  <a:pt x="735" y="519"/>
                </a:lnTo>
                <a:lnTo>
                  <a:pt x="735" y="519"/>
                </a:lnTo>
                <a:lnTo>
                  <a:pt x="742" y="513"/>
                </a:lnTo>
                <a:lnTo>
                  <a:pt x="747" y="508"/>
                </a:lnTo>
                <a:lnTo>
                  <a:pt x="750" y="502"/>
                </a:lnTo>
                <a:lnTo>
                  <a:pt x="751" y="497"/>
                </a:lnTo>
                <a:lnTo>
                  <a:pt x="751" y="492"/>
                </a:lnTo>
                <a:lnTo>
                  <a:pt x="750" y="488"/>
                </a:lnTo>
                <a:lnTo>
                  <a:pt x="748" y="486"/>
                </a:lnTo>
                <a:lnTo>
                  <a:pt x="748" y="486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Freeform 17">
            <a:extLst>
              <a:ext uri="{FF2B5EF4-FFF2-40B4-BE49-F238E27FC236}">
                <a16:creationId xmlns:a16="http://schemas.microsoft.com/office/drawing/2014/main" id="{0EE73625-D9B7-4A27-9238-932D025A7D92}"/>
              </a:ext>
            </a:extLst>
          </p:cNvPr>
          <p:cNvSpPr>
            <a:spLocks/>
          </p:cNvSpPr>
          <p:nvPr/>
        </p:nvSpPr>
        <p:spPr bwMode="auto">
          <a:xfrm>
            <a:off x="623228" y="928570"/>
            <a:ext cx="1170230" cy="1438964"/>
          </a:xfrm>
          <a:custGeom>
            <a:avLst/>
            <a:gdLst>
              <a:gd name="T0" fmla="*/ 444 w 1093"/>
              <a:gd name="T1" fmla="*/ 71 h 1344"/>
              <a:gd name="T2" fmla="*/ 377 w 1093"/>
              <a:gd name="T3" fmla="*/ 102 h 1344"/>
              <a:gd name="T4" fmla="*/ 272 w 1093"/>
              <a:gd name="T5" fmla="*/ 86 h 1344"/>
              <a:gd name="T6" fmla="*/ 220 w 1093"/>
              <a:gd name="T7" fmla="*/ 62 h 1344"/>
              <a:gd name="T8" fmla="*/ 163 w 1093"/>
              <a:gd name="T9" fmla="*/ 43 h 1344"/>
              <a:gd name="T10" fmla="*/ 39 w 1093"/>
              <a:gd name="T11" fmla="*/ 10 h 1344"/>
              <a:gd name="T12" fmla="*/ 15 w 1093"/>
              <a:gd name="T13" fmla="*/ 2 h 1344"/>
              <a:gd name="T14" fmla="*/ 26 w 1093"/>
              <a:gd name="T15" fmla="*/ 26 h 1344"/>
              <a:gd name="T16" fmla="*/ 0 w 1093"/>
              <a:gd name="T17" fmla="*/ 40 h 1344"/>
              <a:gd name="T18" fmla="*/ 17 w 1093"/>
              <a:gd name="T19" fmla="*/ 59 h 1344"/>
              <a:gd name="T20" fmla="*/ 17 w 1093"/>
              <a:gd name="T21" fmla="*/ 75 h 1344"/>
              <a:gd name="T22" fmla="*/ 21 w 1093"/>
              <a:gd name="T23" fmla="*/ 90 h 1344"/>
              <a:gd name="T24" fmla="*/ 130 w 1093"/>
              <a:gd name="T25" fmla="*/ 97 h 1344"/>
              <a:gd name="T26" fmla="*/ 245 w 1093"/>
              <a:gd name="T27" fmla="*/ 186 h 1344"/>
              <a:gd name="T28" fmla="*/ 276 w 1093"/>
              <a:gd name="T29" fmla="*/ 226 h 1344"/>
              <a:gd name="T30" fmla="*/ 299 w 1093"/>
              <a:gd name="T31" fmla="*/ 302 h 1344"/>
              <a:gd name="T32" fmla="*/ 331 w 1093"/>
              <a:gd name="T33" fmla="*/ 567 h 1344"/>
              <a:gd name="T34" fmla="*/ 265 w 1093"/>
              <a:gd name="T35" fmla="*/ 738 h 1344"/>
              <a:gd name="T36" fmla="*/ 303 w 1093"/>
              <a:gd name="T37" fmla="*/ 1053 h 1344"/>
              <a:gd name="T38" fmla="*/ 501 w 1093"/>
              <a:gd name="T39" fmla="*/ 1311 h 1344"/>
              <a:gd name="T40" fmla="*/ 622 w 1093"/>
              <a:gd name="T41" fmla="*/ 1323 h 1344"/>
              <a:gd name="T42" fmla="*/ 655 w 1093"/>
              <a:gd name="T43" fmla="*/ 1313 h 1344"/>
              <a:gd name="T44" fmla="*/ 631 w 1093"/>
              <a:gd name="T45" fmla="*/ 1288 h 1344"/>
              <a:gd name="T46" fmla="*/ 389 w 1093"/>
              <a:gd name="T47" fmla="*/ 874 h 1344"/>
              <a:gd name="T48" fmla="*/ 393 w 1093"/>
              <a:gd name="T49" fmla="*/ 840 h 1344"/>
              <a:gd name="T50" fmla="*/ 450 w 1093"/>
              <a:gd name="T51" fmla="*/ 660 h 1344"/>
              <a:gd name="T52" fmla="*/ 501 w 1093"/>
              <a:gd name="T53" fmla="*/ 562 h 1344"/>
              <a:gd name="T54" fmla="*/ 506 w 1093"/>
              <a:gd name="T55" fmla="*/ 485 h 1344"/>
              <a:gd name="T56" fmla="*/ 525 w 1093"/>
              <a:gd name="T57" fmla="*/ 395 h 1344"/>
              <a:gd name="T58" fmla="*/ 547 w 1093"/>
              <a:gd name="T59" fmla="*/ 397 h 1344"/>
              <a:gd name="T60" fmla="*/ 640 w 1093"/>
              <a:gd name="T61" fmla="*/ 497 h 1344"/>
              <a:gd name="T62" fmla="*/ 695 w 1093"/>
              <a:gd name="T63" fmla="*/ 589 h 1344"/>
              <a:gd name="T64" fmla="*/ 702 w 1093"/>
              <a:gd name="T65" fmla="*/ 663 h 1344"/>
              <a:gd name="T66" fmla="*/ 666 w 1093"/>
              <a:gd name="T67" fmla="*/ 800 h 1344"/>
              <a:gd name="T68" fmla="*/ 943 w 1093"/>
              <a:gd name="T69" fmla="*/ 1326 h 1344"/>
              <a:gd name="T70" fmla="*/ 1026 w 1093"/>
              <a:gd name="T71" fmla="*/ 1344 h 1344"/>
              <a:gd name="T72" fmla="*/ 1085 w 1093"/>
              <a:gd name="T73" fmla="*/ 1338 h 1344"/>
              <a:gd name="T74" fmla="*/ 1089 w 1093"/>
              <a:gd name="T75" fmla="*/ 1319 h 1344"/>
              <a:gd name="T76" fmla="*/ 1062 w 1093"/>
              <a:gd name="T77" fmla="*/ 1298 h 1344"/>
              <a:gd name="T78" fmla="*/ 918 w 1093"/>
              <a:gd name="T79" fmla="*/ 1099 h 1344"/>
              <a:gd name="T80" fmla="*/ 827 w 1093"/>
              <a:gd name="T81" fmla="*/ 951 h 1344"/>
              <a:gd name="T82" fmla="*/ 834 w 1093"/>
              <a:gd name="T83" fmla="*/ 922 h 1344"/>
              <a:gd name="T84" fmla="*/ 853 w 1093"/>
              <a:gd name="T85" fmla="*/ 762 h 1344"/>
              <a:gd name="T86" fmla="*/ 851 w 1093"/>
              <a:gd name="T87" fmla="*/ 600 h 1344"/>
              <a:gd name="T88" fmla="*/ 817 w 1093"/>
              <a:gd name="T89" fmla="*/ 519 h 1344"/>
              <a:gd name="T90" fmla="*/ 822 w 1093"/>
              <a:gd name="T91" fmla="*/ 372 h 1344"/>
              <a:gd name="T92" fmla="*/ 862 w 1093"/>
              <a:gd name="T93" fmla="*/ 349 h 1344"/>
              <a:gd name="T94" fmla="*/ 918 w 1093"/>
              <a:gd name="T95" fmla="*/ 271 h 1344"/>
              <a:gd name="T96" fmla="*/ 939 w 1093"/>
              <a:gd name="T97" fmla="*/ 218 h 1344"/>
              <a:gd name="T98" fmla="*/ 911 w 1093"/>
              <a:gd name="T99" fmla="*/ 149 h 1344"/>
              <a:gd name="T100" fmla="*/ 876 w 1093"/>
              <a:gd name="T101" fmla="*/ 87 h 1344"/>
              <a:gd name="T102" fmla="*/ 797 w 1093"/>
              <a:gd name="T103" fmla="*/ 35 h 1344"/>
              <a:gd name="T104" fmla="*/ 753 w 1093"/>
              <a:gd name="T105" fmla="*/ 18 h 1344"/>
              <a:gd name="T106" fmla="*/ 671 w 1093"/>
              <a:gd name="T107" fmla="*/ 10 h 1344"/>
              <a:gd name="T108" fmla="*/ 588 w 1093"/>
              <a:gd name="T109" fmla="*/ 57 h 13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093" h="1344">
                <a:moveTo>
                  <a:pt x="570" y="59"/>
                </a:moveTo>
                <a:lnTo>
                  <a:pt x="570" y="59"/>
                </a:lnTo>
                <a:lnTo>
                  <a:pt x="547" y="60"/>
                </a:lnTo>
                <a:lnTo>
                  <a:pt x="497" y="65"/>
                </a:lnTo>
                <a:lnTo>
                  <a:pt x="469" y="68"/>
                </a:lnTo>
                <a:lnTo>
                  <a:pt x="444" y="71"/>
                </a:lnTo>
                <a:lnTo>
                  <a:pt x="423" y="76"/>
                </a:lnTo>
                <a:lnTo>
                  <a:pt x="416" y="79"/>
                </a:lnTo>
                <a:lnTo>
                  <a:pt x="411" y="81"/>
                </a:lnTo>
                <a:lnTo>
                  <a:pt x="411" y="81"/>
                </a:lnTo>
                <a:lnTo>
                  <a:pt x="396" y="92"/>
                </a:lnTo>
                <a:lnTo>
                  <a:pt x="377" y="102"/>
                </a:lnTo>
                <a:lnTo>
                  <a:pt x="357" y="111"/>
                </a:lnTo>
                <a:lnTo>
                  <a:pt x="357" y="111"/>
                </a:lnTo>
                <a:lnTo>
                  <a:pt x="319" y="103"/>
                </a:lnTo>
                <a:lnTo>
                  <a:pt x="291" y="94"/>
                </a:lnTo>
                <a:lnTo>
                  <a:pt x="279" y="91"/>
                </a:lnTo>
                <a:lnTo>
                  <a:pt x="272" y="86"/>
                </a:lnTo>
                <a:lnTo>
                  <a:pt x="272" y="86"/>
                </a:lnTo>
                <a:lnTo>
                  <a:pt x="260" y="79"/>
                </a:lnTo>
                <a:lnTo>
                  <a:pt x="246" y="71"/>
                </a:lnTo>
                <a:lnTo>
                  <a:pt x="232" y="65"/>
                </a:lnTo>
                <a:lnTo>
                  <a:pt x="220" y="62"/>
                </a:lnTo>
                <a:lnTo>
                  <a:pt x="220" y="62"/>
                </a:lnTo>
                <a:lnTo>
                  <a:pt x="209" y="59"/>
                </a:lnTo>
                <a:lnTo>
                  <a:pt x="197" y="54"/>
                </a:lnTo>
                <a:lnTo>
                  <a:pt x="185" y="50"/>
                </a:lnTo>
                <a:lnTo>
                  <a:pt x="174" y="46"/>
                </a:lnTo>
                <a:lnTo>
                  <a:pt x="174" y="46"/>
                </a:lnTo>
                <a:lnTo>
                  <a:pt x="163" y="43"/>
                </a:lnTo>
                <a:lnTo>
                  <a:pt x="152" y="43"/>
                </a:lnTo>
                <a:lnTo>
                  <a:pt x="141" y="42"/>
                </a:lnTo>
                <a:lnTo>
                  <a:pt x="130" y="40"/>
                </a:lnTo>
                <a:lnTo>
                  <a:pt x="130" y="40"/>
                </a:lnTo>
                <a:lnTo>
                  <a:pt x="83" y="24"/>
                </a:lnTo>
                <a:lnTo>
                  <a:pt x="39" y="10"/>
                </a:lnTo>
                <a:lnTo>
                  <a:pt x="39" y="10"/>
                </a:lnTo>
                <a:lnTo>
                  <a:pt x="31" y="6"/>
                </a:lnTo>
                <a:lnTo>
                  <a:pt x="22" y="1"/>
                </a:lnTo>
                <a:lnTo>
                  <a:pt x="19" y="0"/>
                </a:lnTo>
                <a:lnTo>
                  <a:pt x="15" y="0"/>
                </a:lnTo>
                <a:lnTo>
                  <a:pt x="15" y="2"/>
                </a:lnTo>
                <a:lnTo>
                  <a:pt x="15" y="7"/>
                </a:lnTo>
                <a:lnTo>
                  <a:pt x="15" y="7"/>
                </a:lnTo>
                <a:lnTo>
                  <a:pt x="19" y="17"/>
                </a:lnTo>
                <a:lnTo>
                  <a:pt x="22" y="23"/>
                </a:lnTo>
                <a:lnTo>
                  <a:pt x="25" y="25"/>
                </a:lnTo>
                <a:lnTo>
                  <a:pt x="26" y="26"/>
                </a:lnTo>
                <a:lnTo>
                  <a:pt x="26" y="26"/>
                </a:lnTo>
                <a:lnTo>
                  <a:pt x="21" y="28"/>
                </a:lnTo>
                <a:lnTo>
                  <a:pt x="11" y="31"/>
                </a:lnTo>
                <a:lnTo>
                  <a:pt x="6" y="34"/>
                </a:lnTo>
                <a:lnTo>
                  <a:pt x="3" y="36"/>
                </a:lnTo>
                <a:lnTo>
                  <a:pt x="0" y="40"/>
                </a:lnTo>
                <a:lnTo>
                  <a:pt x="0" y="41"/>
                </a:lnTo>
                <a:lnTo>
                  <a:pt x="2" y="42"/>
                </a:lnTo>
                <a:lnTo>
                  <a:pt x="2" y="42"/>
                </a:lnTo>
                <a:lnTo>
                  <a:pt x="12" y="54"/>
                </a:lnTo>
                <a:lnTo>
                  <a:pt x="17" y="59"/>
                </a:lnTo>
                <a:lnTo>
                  <a:pt x="17" y="59"/>
                </a:lnTo>
                <a:lnTo>
                  <a:pt x="16" y="60"/>
                </a:lnTo>
                <a:lnTo>
                  <a:pt x="15" y="65"/>
                </a:lnTo>
                <a:lnTo>
                  <a:pt x="14" y="68"/>
                </a:lnTo>
                <a:lnTo>
                  <a:pt x="14" y="71"/>
                </a:lnTo>
                <a:lnTo>
                  <a:pt x="15" y="74"/>
                </a:lnTo>
                <a:lnTo>
                  <a:pt x="17" y="75"/>
                </a:lnTo>
                <a:lnTo>
                  <a:pt x="17" y="75"/>
                </a:lnTo>
                <a:lnTo>
                  <a:pt x="20" y="77"/>
                </a:lnTo>
                <a:lnTo>
                  <a:pt x="20" y="80"/>
                </a:lnTo>
                <a:lnTo>
                  <a:pt x="17" y="85"/>
                </a:lnTo>
                <a:lnTo>
                  <a:pt x="19" y="87"/>
                </a:lnTo>
                <a:lnTo>
                  <a:pt x="21" y="90"/>
                </a:lnTo>
                <a:lnTo>
                  <a:pt x="28" y="91"/>
                </a:lnTo>
                <a:lnTo>
                  <a:pt x="39" y="92"/>
                </a:lnTo>
                <a:lnTo>
                  <a:pt x="39" y="92"/>
                </a:lnTo>
                <a:lnTo>
                  <a:pt x="69" y="93"/>
                </a:lnTo>
                <a:lnTo>
                  <a:pt x="99" y="94"/>
                </a:lnTo>
                <a:lnTo>
                  <a:pt x="130" y="97"/>
                </a:lnTo>
                <a:lnTo>
                  <a:pt x="152" y="119"/>
                </a:lnTo>
                <a:lnTo>
                  <a:pt x="152" y="119"/>
                </a:lnTo>
                <a:lnTo>
                  <a:pt x="163" y="128"/>
                </a:lnTo>
                <a:lnTo>
                  <a:pt x="177" y="139"/>
                </a:lnTo>
                <a:lnTo>
                  <a:pt x="212" y="163"/>
                </a:lnTo>
                <a:lnTo>
                  <a:pt x="245" y="186"/>
                </a:lnTo>
                <a:lnTo>
                  <a:pt x="256" y="195"/>
                </a:lnTo>
                <a:lnTo>
                  <a:pt x="260" y="199"/>
                </a:lnTo>
                <a:lnTo>
                  <a:pt x="261" y="201"/>
                </a:lnTo>
                <a:lnTo>
                  <a:pt x="261" y="201"/>
                </a:lnTo>
                <a:lnTo>
                  <a:pt x="267" y="212"/>
                </a:lnTo>
                <a:lnTo>
                  <a:pt x="276" y="226"/>
                </a:lnTo>
                <a:lnTo>
                  <a:pt x="284" y="242"/>
                </a:lnTo>
                <a:lnTo>
                  <a:pt x="286" y="251"/>
                </a:lnTo>
                <a:lnTo>
                  <a:pt x="289" y="258"/>
                </a:lnTo>
                <a:lnTo>
                  <a:pt x="289" y="258"/>
                </a:lnTo>
                <a:lnTo>
                  <a:pt x="291" y="274"/>
                </a:lnTo>
                <a:lnTo>
                  <a:pt x="299" y="302"/>
                </a:lnTo>
                <a:lnTo>
                  <a:pt x="320" y="378"/>
                </a:lnTo>
                <a:lnTo>
                  <a:pt x="354" y="488"/>
                </a:lnTo>
                <a:lnTo>
                  <a:pt x="354" y="488"/>
                </a:lnTo>
                <a:lnTo>
                  <a:pt x="353" y="497"/>
                </a:lnTo>
                <a:lnTo>
                  <a:pt x="348" y="514"/>
                </a:lnTo>
                <a:lnTo>
                  <a:pt x="331" y="567"/>
                </a:lnTo>
                <a:lnTo>
                  <a:pt x="309" y="628"/>
                </a:lnTo>
                <a:lnTo>
                  <a:pt x="300" y="653"/>
                </a:lnTo>
                <a:lnTo>
                  <a:pt x="291" y="674"/>
                </a:lnTo>
                <a:lnTo>
                  <a:pt x="291" y="674"/>
                </a:lnTo>
                <a:lnTo>
                  <a:pt x="277" y="708"/>
                </a:lnTo>
                <a:lnTo>
                  <a:pt x="265" y="738"/>
                </a:lnTo>
                <a:lnTo>
                  <a:pt x="252" y="770"/>
                </a:lnTo>
                <a:lnTo>
                  <a:pt x="244" y="791"/>
                </a:lnTo>
                <a:lnTo>
                  <a:pt x="119" y="802"/>
                </a:lnTo>
                <a:lnTo>
                  <a:pt x="119" y="802"/>
                </a:lnTo>
                <a:lnTo>
                  <a:pt x="176" y="881"/>
                </a:lnTo>
                <a:lnTo>
                  <a:pt x="303" y="1053"/>
                </a:lnTo>
                <a:lnTo>
                  <a:pt x="373" y="1146"/>
                </a:lnTo>
                <a:lnTo>
                  <a:pt x="434" y="1228"/>
                </a:lnTo>
                <a:lnTo>
                  <a:pt x="480" y="1287"/>
                </a:lnTo>
                <a:lnTo>
                  <a:pt x="494" y="1304"/>
                </a:lnTo>
                <a:lnTo>
                  <a:pt x="501" y="1311"/>
                </a:lnTo>
                <a:lnTo>
                  <a:pt x="501" y="1311"/>
                </a:lnTo>
                <a:lnTo>
                  <a:pt x="512" y="1314"/>
                </a:lnTo>
                <a:lnTo>
                  <a:pt x="530" y="1317"/>
                </a:lnTo>
                <a:lnTo>
                  <a:pt x="552" y="1320"/>
                </a:lnTo>
                <a:lnTo>
                  <a:pt x="576" y="1322"/>
                </a:lnTo>
                <a:lnTo>
                  <a:pt x="600" y="1323"/>
                </a:lnTo>
                <a:lnTo>
                  <a:pt x="622" y="1323"/>
                </a:lnTo>
                <a:lnTo>
                  <a:pt x="639" y="1322"/>
                </a:lnTo>
                <a:lnTo>
                  <a:pt x="645" y="1321"/>
                </a:lnTo>
                <a:lnTo>
                  <a:pt x="649" y="1319"/>
                </a:lnTo>
                <a:lnTo>
                  <a:pt x="649" y="1319"/>
                </a:lnTo>
                <a:lnTo>
                  <a:pt x="653" y="1315"/>
                </a:lnTo>
                <a:lnTo>
                  <a:pt x="655" y="1313"/>
                </a:lnTo>
                <a:lnTo>
                  <a:pt x="656" y="1310"/>
                </a:lnTo>
                <a:lnTo>
                  <a:pt x="655" y="1308"/>
                </a:lnTo>
                <a:lnTo>
                  <a:pt x="649" y="1303"/>
                </a:lnTo>
                <a:lnTo>
                  <a:pt x="640" y="1297"/>
                </a:lnTo>
                <a:lnTo>
                  <a:pt x="640" y="1297"/>
                </a:lnTo>
                <a:lnTo>
                  <a:pt x="631" y="1288"/>
                </a:lnTo>
                <a:lnTo>
                  <a:pt x="622" y="1277"/>
                </a:lnTo>
                <a:lnTo>
                  <a:pt x="605" y="1256"/>
                </a:lnTo>
                <a:lnTo>
                  <a:pt x="605" y="1256"/>
                </a:lnTo>
                <a:lnTo>
                  <a:pt x="496" y="1110"/>
                </a:lnTo>
                <a:lnTo>
                  <a:pt x="394" y="972"/>
                </a:lnTo>
                <a:lnTo>
                  <a:pt x="389" y="874"/>
                </a:lnTo>
                <a:lnTo>
                  <a:pt x="389" y="874"/>
                </a:lnTo>
                <a:lnTo>
                  <a:pt x="391" y="869"/>
                </a:lnTo>
                <a:lnTo>
                  <a:pt x="392" y="863"/>
                </a:lnTo>
                <a:lnTo>
                  <a:pt x="392" y="852"/>
                </a:lnTo>
                <a:lnTo>
                  <a:pt x="392" y="852"/>
                </a:lnTo>
                <a:lnTo>
                  <a:pt x="393" y="840"/>
                </a:lnTo>
                <a:lnTo>
                  <a:pt x="398" y="818"/>
                </a:lnTo>
                <a:lnTo>
                  <a:pt x="405" y="790"/>
                </a:lnTo>
                <a:lnTo>
                  <a:pt x="415" y="759"/>
                </a:lnTo>
                <a:lnTo>
                  <a:pt x="426" y="725"/>
                </a:lnTo>
                <a:lnTo>
                  <a:pt x="438" y="691"/>
                </a:lnTo>
                <a:lnTo>
                  <a:pt x="450" y="660"/>
                </a:lnTo>
                <a:lnTo>
                  <a:pt x="457" y="647"/>
                </a:lnTo>
                <a:lnTo>
                  <a:pt x="463" y="636"/>
                </a:lnTo>
                <a:lnTo>
                  <a:pt x="463" y="636"/>
                </a:lnTo>
                <a:lnTo>
                  <a:pt x="494" y="584"/>
                </a:lnTo>
                <a:lnTo>
                  <a:pt x="499" y="572"/>
                </a:lnTo>
                <a:lnTo>
                  <a:pt x="501" y="562"/>
                </a:lnTo>
                <a:lnTo>
                  <a:pt x="501" y="562"/>
                </a:lnTo>
                <a:lnTo>
                  <a:pt x="503" y="548"/>
                </a:lnTo>
                <a:lnTo>
                  <a:pt x="503" y="531"/>
                </a:lnTo>
                <a:lnTo>
                  <a:pt x="505" y="508"/>
                </a:lnTo>
                <a:lnTo>
                  <a:pt x="505" y="508"/>
                </a:lnTo>
                <a:lnTo>
                  <a:pt x="506" y="485"/>
                </a:lnTo>
                <a:lnTo>
                  <a:pt x="508" y="464"/>
                </a:lnTo>
                <a:lnTo>
                  <a:pt x="512" y="441"/>
                </a:lnTo>
                <a:lnTo>
                  <a:pt x="516" y="419"/>
                </a:lnTo>
                <a:lnTo>
                  <a:pt x="519" y="410"/>
                </a:lnTo>
                <a:lnTo>
                  <a:pt x="522" y="402"/>
                </a:lnTo>
                <a:lnTo>
                  <a:pt x="525" y="395"/>
                </a:lnTo>
                <a:lnTo>
                  <a:pt x="529" y="391"/>
                </a:lnTo>
                <a:lnTo>
                  <a:pt x="533" y="389"/>
                </a:lnTo>
                <a:lnTo>
                  <a:pt x="535" y="389"/>
                </a:lnTo>
                <a:lnTo>
                  <a:pt x="537" y="390"/>
                </a:lnTo>
                <a:lnTo>
                  <a:pt x="537" y="390"/>
                </a:lnTo>
                <a:lnTo>
                  <a:pt x="547" y="397"/>
                </a:lnTo>
                <a:lnTo>
                  <a:pt x="562" y="408"/>
                </a:lnTo>
                <a:lnTo>
                  <a:pt x="577" y="423"/>
                </a:lnTo>
                <a:lnTo>
                  <a:pt x="593" y="440"/>
                </a:lnTo>
                <a:lnTo>
                  <a:pt x="622" y="471"/>
                </a:lnTo>
                <a:lnTo>
                  <a:pt x="633" y="486"/>
                </a:lnTo>
                <a:lnTo>
                  <a:pt x="640" y="497"/>
                </a:lnTo>
                <a:lnTo>
                  <a:pt x="640" y="497"/>
                </a:lnTo>
                <a:lnTo>
                  <a:pt x="668" y="543"/>
                </a:lnTo>
                <a:lnTo>
                  <a:pt x="682" y="566"/>
                </a:lnTo>
                <a:lnTo>
                  <a:pt x="690" y="582"/>
                </a:lnTo>
                <a:lnTo>
                  <a:pt x="690" y="582"/>
                </a:lnTo>
                <a:lnTo>
                  <a:pt x="695" y="589"/>
                </a:lnTo>
                <a:lnTo>
                  <a:pt x="699" y="596"/>
                </a:lnTo>
                <a:lnTo>
                  <a:pt x="702" y="603"/>
                </a:lnTo>
                <a:lnTo>
                  <a:pt x="703" y="608"/>
                </a:lnTo>
                <a:lnTo>
                  <a:pt x="703" y="614"/>
                </a:lnTo>
                <a:lnTo>
                  <a:pt x="703" y="614"/>
                </a:lnTo>
                <a:lnTo>
                  <a:pt x="702" y="663"/>
                </a:lnTo>
                <a:lnTo>
                  <a:pt x="701" y="698"/>
                </a:lnTo>
                <a:lnTo>
                  <a:pt x="699" y="732"/>
                </a:lnTo>
                <a:lnTo>
                  <a:pt x="699" y="732"/>
                </a:lnTo>
                <a:lnTo>
                  <a:pt x="690" y="813"/>
                </a:lnTo>
                <a:lnTo>
                  <a:pt x="688" y="826"/>
                </a:lnTo>
                <a:lnTo>
                  <a:pt x="666" y="800"/>
                </a:lnTo>
                <a:lnTo>
                  <a:pt x="529" y="800"/>
                </a:lnTo>
                <a:lnTo>
                  <a:pt x="529" y="800"/>
                </a:lnTo>
                <a:lnTo>
                  <a:pt x="736" y="1065"/>
                </a:lnTo>
                <a:lnTo>
                  <a:pt x="880" y="1250"/>
                </a:lnTo>
                <a:lnTo>
                  <a:pt x="929" y="1309"/>
                </a:lnTo>
                <a:lnTo>
                  <a:pt x="943" y="1326"/>
                </a:lnTo>
                <a:lnTo>
                  <a:pt x="950" y="1333"/>
                </a:lnTo>
                <a:lnTo>
                  <a:pt x="950" y="1333"/>
                </a:lnTo>
                <a:lnTo>
                  <a:pt x="980" y="1339"/>
                </a:lnTo>
                <a:lnTo>
                  <a:pt x="1003" y="1343"/>
                </a:lnTo>
                <a:lnTo>
                  <a:pt x="1015" y="1344"/>
                </a:lnTo>
                <a:lnTo>
                  <a:pt x="1026" y="1344"/>
                </a:lnTo>
                <a:lnTo>
                  <a:pt x="1026" y="1344"/>
                </a:lnTo>
                <a:lnTo>
                  <a:pt x="1047" y="1343"/>
                </a:lnTo>
                <a:lnTo>
                  <a:pt x="1066" y="1343"/>
                </a:lnTo>
                <a:lnTo>
                  <a:pt x="1074" y="1342"/>
                </a:lnTo>
                <a:lnTo>
                  <a:pt x="1080" y="1340"/>
                </a:lnTo>
                <a:lnTo>
                  <a:pt x="1085" y="1338"/>
                </a:lnTo>
                <a:lnTo>
                  <a:pt x="1089" y="1333"/>
                </a:lnTo>
                <a:lnTo>
                  <a:pt x="1089" y="1333"/>
                </a:lnTo>
                <a:lnTo>
                  <a:pt x="1091" y="1325"/>
                </a:lnTo>
                <a:lnTo>
                  <a:pt x="1093" y="1323"/>
                </a:lnTo>
                <a:lnTo>
                  <a:pt x="1093" y="1322"/>
                </a:lnTo>
                <a:lnTo>
                  <a:pt x="1089" y="1319"/>
                </a:lnTo>
                <a:lnTo>
                  <a:pt x="1080" y="1311"/>
                </a:lnTo>
                <a:lnTo>
                  <a:pt x="1080" y="1311"/>
                </a:lnTo>
                <a:lnTo>
                  <a:pt x="1076" y="1306"/>
                </a:lnTo>
                <a:lnTo>
                  <a:pt x="1072" y="1304"/>
                </a:lnTo>
                <a:lnTo>
                  <a:pt x="1066" y="1302"/>
                </a:lnTo>
                <a:lnTo>
                  <a:pt x="1062" y="1298"/>
                </a:lnTo>
                <a:lnTo>
                  <a:pt x="1056" y="1291"/>
                </a:lnTo>
                <a:lnTo>
                  <a:pt x="1037" y="1262"/>
                </a:lnTo>
                <a:lnTo>
                  <a:pt x="1037" y="1262"/>
                </a:lnTo>
                <a:lnTo>
                  <a:pt x="1017" y="1234"/>
                </a:lnTo>
                <a:lnTo>
                  <a:pt x="990" y="1194"/>
                </a:lnTo>
                <a:lnTo>
                  <a:pt x="918" y="1099"/>
                </a:lnTo>
                <a:lnTo>
                  <a:pt x="826" y="977"/>
                </a:lnTo>
                <a:lnTo>
                  <a:pt x="823" y="939"/>
                </a:lnTo>
                <a:lnTo>
                  <a:pt x="823" y="939"/>
                </a:lnTo>
                <a:lnTo>
                  <a:pt x="825" y="944"/>
                </a:lnTo>
                <a:lnTo>
                  <a:pt x="826" y="949"/>
                </a:lnTo>
                <a:lnTo>
                  <a:pt x="827" y="951"/>
                </a:lnTo>
                <a:lnTo>
                  <a:pt x="828" y="953"/>
                </a:lnTo>
                <a:lnTo>
                  <a:pt x="830" y="953"/>
                </a:lnTo>
                <a:lnTo>
                  <a:pt x="831" y="949"/>
                </a:lnTo>
                <a:lnTo>
                  <a:pt x="833" y="939"/>
                </a:lnTo>
                <a:lnTo>
                  <a:pt x="834" y="922"/>
                </a:lnTo>
                <a:lnTo>
                  <a:pt x="834" y="922"/>
                </a:lnTo>
                <a:lnTo>
                  <a:pt x="840" y="856"/>
                </a:lnTo>
                <a:lnTo>
                  <a:pt x="843" y="831"/>
                </a:lnTo>
                <a:lnTo>
                  <a:pt x="845" y="813"/>
                </a:lnTo>
                <a:lnTo>
                  <a:pt x="845" y="813"/>
                </a:lnTo>
                <a:lnTo>
                  <a:pt x="849" y="791"/>
                </a:lnTo>
                <a:lnTo>
                  <a:pt x="853" y="762"/>
                </a:lnTo>
                <a:lnTo>
                  <a:pt x="856" y="710"/>
                </a:lnTo>
                <a:lnTo>
                  <a:pt x="856" y="710"/>
                </a:lnTo>
                <a:lnTo>
                  <a:pt x="856" y="685"/>
                </a:lnTo>
                <a:lnTo>
                  <a:pt x="855" y="651"/>
                </a:lnTo>
                <a:lnTo>
                  <a:pt x="854" y="619"/>
                </a:lnTo>
                <a:lnTo>
                  <a:pt x="851" y="600"/>
                </a:lnTo>
                <a:lnTo>
                  <a:pt x="851" y="600"/>
                </a:lnTo>
                <a:lnTo>
                  <a:pt x="845" y="584"/>
                </a:lnTo>
                <a:lnTo>
                  <a:pt x="834" y="560"/>
                </a:lnTo>
                <a:lnTo>
                  <a:pt x="819" y="526"/>
                </a:lnTo>
                <a:lnTo>
                  <a:pt x="819" y="526"/>
                </a:lnTo>
                <a:lnTo>
                  <a:pt x="817" y="519"/>
                </a:lnTo>
                <a:lnTo>
                  <a:pt x="817" y="500"/>
                </a:lnTo>
                <a:lnTo>
                  <a:pt x="817" y="447"/>
                </a:lnTo>
                <a:lnTo>
                  <a:pt x="817" y="419"/>
                </a:lnTo>
                <a:lnTo>
                  <a:pt x="819" y="395"/>
                </a:lnTo>
                <a:lnTo>
                  <a:pt x="821" y="378"/>
                </a:lnTo>
                <a:lnTo>
                  <a:pt x="822" y="372"/>
                </a:lnTo>
                <a:lnTo>
                  <a:pt x="823" y="371"/>
                </a:lnTo>
                <a:lnTo>
                  <a:pt x="823" y="371"/>
                </a:lnTo>
                <a:lnTo>
                  <a:pt x="832" y="367"/>
                </a:lnTo>
                <a:lnTo>
                  <a:pt x="844" y="361"/>
                </a:lnTo>
                <a:lnTo>
                  <a:pt x="855" y="354"/>
                </a:lnTo>
                <a:lnTo>
                  <a:pt x="862" y="349"/>
                </a:lnTo>
                <a:lnTo>
                  <a:pt x="862" y="349"/>
                </a:lnTo>
                <a:lnTo>
                  <a:pt x="880" y="325"/>
                </a:lnTo>
                <a:lnTo>
                  <a:pt x="895" y="305"/>
                </a:lnTo>
                <a:lnTo>
                  <a:pt x="895" y="305"/>
                </a:lnTo>
                <a:lnTo>
                  <a:pt x="902" y="296"/>
                </a:lnTo>
                <a:lnTo>
                  <a:pt x="918" y="271"/>
                </a:lnTo>
                <a:lnTo>
                  <a:pt x="925" y="258"/>
                </a:lnTo>
                <a:lnTo>
                  <a:pt x="933" y="243"/>
                </a:lnTo>
                <a:lnTo>
                  <a:pt x="937" y="229"/>
                </a:lnTo>
                <a:lnTo>
                  <a:pt x="939" y="223"/>
                </a:lnTo>
                <a:lnTo>
                  <a:pt x="939" y="218"/>
                </a:lnTo>
                <a:lnTo>
                  <a:pt x="939" y="218"/>
                </a:lnTo>
                <a:lnTo>
                  <a:pt x="937" y="207"/>
                </a:lnTo>
                <a:lnTo>
                  <a:pt x="935" y="197"/>
                </a:lnTo>
                <a:lnTo>
                  <a:pt x="933" y="189"/>
                </a:lnTo>
                <a:lnTo>
                  <a:pt x="929" y="180"/>
                </a:lnTo>
                <a:lnTo>
                  <a:pt x="920" y="165"/>
                </a:lnTo>
                <a:lnTo>
                  <a:pt x="911" y="149"/>
                </a:lnTo>
                <a:lnTo>
                  <a:pt x="911" y="149"/>
                </a:lnTo>
                <a:lnTo>
                  <a:pt x="899" y="131"/>
                </a:lnTo>
                <a:lnTo>
                  <a:pt x="886" y="105"/>
                </a:lnTo>
                <a:lnTo>
                  <a:pt x="886" y="105"/>
                </a:lnTo>
                <a:lnTo>
                  <a:pt x="882" y="96"/>
                </a:lnTo>
                <a:lnTo>
                  <a:pt x="876" y="87"/>
                </a:lnTo>
                <a:lnTo>
                  <a:pt x="866" y="74"/>
                </a:lnTo>
                <a:lnTo>
                  <a:pt x="859" y="66"/>
                </a:lnTo>
                <a:lnTo>
                  <a:pt x="856" y="64"/>
                </a:lnTo>
                <a:lnTo>
                  <a:pt x="832" y="59"/>
                </a:lnTo>
                <a:lnTo>
                  <a:pt x="832" y="59"/>
                </a:lnTo>
                <a:lnTo>
                  <a:pt x="797" y="35"/>
                </a:lnTo>
                <a:lnTo>
                  <a:pt x="797" y="35"/>
                </a:lnTo>
                <a:lnTo>
                  <a:pt x="790" y="30"/>
                </a:lnTo>
                <a:lnTo>
                  <a:pt x="781" y="25"/>
                </a:lnTo>
                <a:lnTo>
                  <a:pt x="770" y="22"/>
                </a:lnTo>
                <a:lnTo>
                  <a:pt x="753" y="18"/>
                </a:lnTo>
                <a:lnTo>
                  <a:pt x="753" y="18"/>
                </a:lnTo>
                <a:lnTo>
                  <a:pt x="733" y="14"/>
                </a:lnTo>
                <a:lnTo>
                  <a:pt x="713" y="11"/>
                </a:lnTo>
                <a:lnTo>
                  <a:pt x="693" y="8"/>
                </a:lnTo>
                <a:lnTo>
                  <a:pt x="682" y="8"/>
                </a:lnTo>
                <a:lnTo>
                  <a:pt x="671" y="10"/>
                </a:lnTo>
                <a:lnTo>
                  <a:pt x="671" y="10"/>
                </a:lnTo>
                <a:lnTo>
                  <a:pt x="659" y="13"/>
                </a:lnTo>
                <a:lnTo>
                  <a:pt x="645" y="19"/>
                </a:lnTo>
                <a:lnTo>
                  <a:pt x="632" y="26"/>
                </a:lnTo>
                <a:lnTo>
                  <a:pt x="619" y="35"/>
                </a:lnTo>
                <a:lnTo>
                  <a:pt x="597" y="50"/>
                </a:lnTo>
                <a:lnTo>
                  <a:pt x="588" y="57"/>
                </a:lnTo>
                <a:lnTo>
                  <a:pt x="570" y="5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8" name="Freeform 18">
            <a:extLst>
              <a:ext uri="{FF2B5EF4-FFF2-40B4-BE49-F238E27FC236}">
                <a16:creationId xmlns:a16="http://schemas.microsoft.com/office/drawing/2014/main" id="{0EE90A8C-BBCA-4266-9A80-D18DC14C7E7E}"/>
              </a:ext>
            </a:extLst>
          </p:cNvPr>
          <p:cNvSpPr>
            <a:spLocks/>
          </p:cNvSpPr>
          <p:nvPr/>
        </p:nvSpPr>
        <p:spPr bwMode="auto">
          <a:xfrm>
            <a:off x="4446584" y="849701"/>
            <a:ext cx="1065685" cy="1527797"/>
          </a:xfrm>
          <a:custGeom>
            <a:avLst/>
            <a:gdLst>
              <a:gd name="T0" fmla="*/ 268 w 904"/>
              <a:gd name="T1" fmla="*/ 122 h 1296"/>
              <a:gd name="T2" fmla="*/ 205 w 904"/>
              <a:gd name="T3" fmla="*/ 104 h 1296"/>
              <a:gd name="T4" fmla="*/ 180 w 904"/>
              <a:gd name="T5" fmla="*/ 103 h 1296"/>
              <a:gd name="T6" fmla="*/ 152 w 904"/>
              <a:gd name="T7" fmla="*/ 127 h 1296"/>
              <a:gd name="T8" fmla="*/ 120 w 904"/>
              <a:gd name="T9" fmla="*/ 152 h 1296"/>
              <a:gd name="T10" fmla="*/ 131 w 904"/>
              <a:gd name="T11" fmla="*/ 174 h 1296"/>
              <a:gd name="T12" fmla="*/ 139 w 904"/>
              <a:gd name="T13" fmla="*/ 191 h 1296"/>
              <a:gd name="T14" fmla="*/ 152 w 904"/>
              <a:gd name="T15" fmla="*/ 215 h 1296"/>
              <a:gd name="T16" fmla="*/ 168 w 904"/>
              <a:gd name="T17" fmla="*/ 235 h 1296"/>
              <a:gd name="T18" fmla="*/ 180 w 904"/>
              <a:gd name="T19" fmla="*/ 241 h 1296"/>
              <a:gd name="T20" fmla="*/ 194 w 904"/>
              <a:gd name="T21" fmla="*/ 333 h 1296"/>
              <a:gd name="T22" fmla="*/ 235 w 904"/>
              <a:gd name="T23" fmla="*/ 454 h 1296"/>
              <a:gd name="T24" fmla="*/ 233 w 904"/>
              <a:gd name="T25" fmla="*/ 492 h 1296"/>
              <a:gd name="T26" fmla="*/ 180 w 904"/>
              <a:gd name="T27" fmla="*/ 618 h 1296"/>
              <a:gd name="T28" fmla="*/ 0 w 904"/>
              <a:gd name="T29" fmla="*/ 736 h 1296"/>
              <a:gd name="T30" fmla="*/ 411 w 904"/>
              <a:gd name="T31" fmla="*/ 1261 h 1296"/>
              <a:gd name="T32" fmla="*/ 448 w 904"/>
              <a:gd name="T33" fmla="*/ 1293 h 1296"/>
              <a:gd name="T34" fmla="*/ 534 w 904"/>
              <a:gd name="T35" fmla="*/ 1294 h 1296"/>
              <a:gd name="T36" fmla="*/ 555 w 904"/>
              <a:gd name="T37" fmla="*/ 1278 h 1296"/>
              <a:gd name="T38" fmla="*/ 543 w 904"/>
              <a:gd name="T39" fmla="*/ 1261 h 1296"/>
              <a:gd name="T40" fmla="*/ 412 w 904"/>
              <a:gd name="T41" fmla="*/ 1093 h 1296"/>
              <a:gd name="T42" fmla="*/ 283 w 904"/>
              <a:gd name="T43" fmla="*/ 882 h 1296"/>
              <a:gd name="T44" fmla="*/ 294 w 904"/>
              <a:gd name="T45" fmla="*/ 785 h 1296"/>
              <a:gd name="T46" fmla="*/ 346 w 904"/>
              <a:gd name="T47" fmla="*/ 623 h 1296"/>
              <a:gd name="T48" fmla="*/ 394 w 904"/>
              <a:gd name="T49" fmla="*/ 501 h 1296"/>
              <a:gd name="T50" fmla="*/ 399 w 904"/>
              <a:gd name="T51" fmla="*/ 418 h 1296"/>
              <a:gd name="T52" fmla="*/ 409 w 904"/>
              <a:gd name="T53" fmla="*/ 406 h 1296"/>
              <a:gd name="T54" fmla="*/ 468 w 904"/>
              <a:gd name="T55" fmla="*/ 450 h 1296"/>
              <a:gd name="T56" fmla="*/ 514 w 904"/>
              <a:gd name="T57" fmla="*/ 501 h 1296"/>
              <a:gd name="T58" fmla="*/ 537 w 904"/>
              <a:gd name="T59" fmla="*/ 557 h 1296"/>
              <a:gd name="T60" fmla="*/ 540 w 904"/>
              <a:gd name="T61" fmla="*/ 586 h 1296"/>
              <a:gd name="T62" fmla="*/ 510 w 904"/>
              <a:gd name="T63" fmla="*/ 729 h 1296"/>
              <a:gd name="T64" fmla="*/ 349 w 904"/>
              <a:gd name="T65" fmla="*/ 747 h 1296"/>
              <a:gd name="T66" fmla="*/ 773 w 904"/>
              <a:gd name="T67" fmla="*/ 1281 h 1296"/>
              <a:gd name="T68" fmla="*/ 828 w 904"/>
              <a:gd name="T69" fmla="*/ 1290 h 1296"/>
              <a:gd name="T70" fmla="*/ 903 w 904"/>
              <a:gd name="T71" fmla="*/ 1284 h 1296"/>
              <a:gd name="T72" fmla="*/ 887 w 904"/>
              <a:gd name="T73" fmla="*/ 1264 h 1296"/>
              <a:gd name="T74" fmla="*/ 645 w 904"/>
              <a:gd name="T75" fmla="*/ 956 h 1296"/>
              <a:gd name="T76" fmla="*/ 620 w 904"/>
              <a:gd name="T77" fmla="*/ 856 h 1296"/>
              <a:gd name="T78" fmla="*/ 660 w 904"/>
              <a:gd name="T79" fmla="*/ 636 h 1296"/>
              <a:gd name="T80" fmla="*/ 660 w 904"/>
              <a:gd name="T81" fmla="*/ 499 h 1296"/>
              <a:gd name="T82" fmla="*/ 666 w 904"/>
              <a:gd name="T83" fmla="*/ 363 h 1296"/>
              <a:gd name="T84" fmla="*/ 691 w 904"/>
              <a:gd name="T85" fmla="*/ 303 h 1296"/>
              <a:gd name="T86" fmla="*/ 713 w 904"/>
              <a:gd name="T87" fmla="*/ 272 h 1296"/>
              <a:gd name="T88" fmla="*/ 728 w 904"/>
              <a:gd name="T89" fmla="*/ 204 h 1296"/>
              <a:gd name="T90" fmla="*/ 720 w 904"/>
              <a:gd name="T91" fmla="*/ 158 h 1296"/>
              <a:gd name="T92" fmla="*/ 677 w 904"/>
              <a:gd name="T93" fmla="*/ 138 h 1296"/>
              <a:gd name="T94" fmla="*/ 666 w 904"/>
              <a:gd name="T95" fmla="*/ 84 h 1296"/>
              <a:gd name="T96" fmla="*/ 639 w 904"/>
              <a:gd name="T97" fmla="*/ 35 h 1296"/>
              <a:gd name="T98" fmla="*/ 591 w 904"/>
              <a:gd name="T99" fmla="*/ 7 h 1296"/>
              <a:gd name="T100" fmla="*/ 529 w 904"/>
              <a:gd name="T101" fmla="*/ 1 h 1296"/>
              <a:gd name="T102" fmla="*/ 473 w 904"/>
              <a:gd name="T103" fmla="*/ 21 h 1296"/>
              <a:gd name="T104" fmla="*/ 429 w 904"/>
              <a:gd name="T105" fmla="*/ 71 h 1296"/>
              <a:gd name="T106" fmla="*/ 416 w 904"/>
              <a:gd name="T107" fmla="*/ 103 h 12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904" h="1296">
                <a:moveTo>
                  <a:pt x="416" y="103"/>
                </a:moveTo>
                <a:lnTo>
                  <a:pt x="416" y="103"/>
                </a:lnTo>
                <a:lnTo>
                  <a:pt x="343" y="112"/>
                </a:lnTo>
                <a:lnTo>
                  <a:pt x="268" y="122"/>
                </a:lnTo>
                <a:lnTo>
                  <a:pt x="268" y="122"/>
                </a:lnTo>
                <a:lnTo>
                  <a:pt x="243" y="117"/>
                </a:lnTo>
                <a:lnTo>
                  <a:pt x="213" y="109"/>
                </a:lnTo>
                <a:lnTo>
                  <a:pt x="213" y="109"/>
                </a:lnTo>
                <a:lnTo>
                  <a:pt x="208" y="106"/>
                </a:lnTo>
                <a:lnTo>
                  <a:pt x="205" y="104"/>
                </a:lnTo>
                <a:lnTo>
                  <a:pt x="197" y="99"/>
                </a:lnTo>
                <a:lnTo>
                  <a:pt x="194" y="98"/>
                </a:lnTo>
                <a:lnTo>
                  <a:pt x="190" y="98"/>
                </a:lnTo>
                <a:lnTo>
                  <a:pt x="185" y="99"/>
                </a:lnTo>
                <a:lnTo>
                  <a:pt x="180" y="103"/>
                </a:lnTo>
                <a:lnTo>
                  <a:pt x="180" y="103"/>
                </a:lnTo>
                <a:lnTo>
                  <a:pt x="169" y="111"/>
                </a:lnTo>
                <a:lnTo>
                  <a:pt x="161" y="120"/>
                </a:lnTo>
                <a:lnTo>
                  <a:pt x="152" y="127"/>
                </a:lnTo>
                <a:lnTo>
                  <a:pt x="152" y="127"/>
                </a:lnTo>
                <a:lnTo>
                  <a:pt x="148" y="129"/>
                </a:lnTo>
                <a:lnTo>
                  <a:pt x="137" y="135"/>
                </a:lnTo>
                <a:lnTo>
                  <a:pt x="126" y="144"/>
                </a:lnTo>
                <a:lnTo>
                  <a:pt x="122" y="149"/>
                </a:lnTo>
                <a:lnTo>
                  <a:pt x="120" y="152"/>
                </a:lnTo>
                <a:lnTo>
                  <a:pt x="120" y="152"/>
                </a:lnTo>
                <a:lnTo>
                  <a:pt x="120" y="158"/>
                </a:lnTo>
                <a:lnTo>
                  <a:pt x="122" y="164"/>
                </a:lnTo>
                <a:lnTo>
                  <a:pt x="126" y="169"/>
                </a:lnTo>
                <a:lnTo>
                  <a:pt x="131" y="174"/>
                </a:lnTo>
                <a:lnTo>
                  <a:pt x="131" y="174"/>
                </a:lnTo>
                <a:lnTo>
                  <a:pt x="133" y="176"/>
                </a:lnTo>
                <a:lnTo>
                  <a:pt x="136" y="179"/>
                </a:lnTo>
                <a:lnTo>
                  <a:pt x="137" y="185"/>
                </a:lnTo>
                <a:lnTo>
                  <a:pt x="139" y="191"/>
                </a:lnTo>
                <a:lnTo>
                  <a:pt x="142" y="198"/>
                </a:lnTo>
                <a:lnTo>
                  <a:pt x="142" y="198"/>
                </a:lnTo>
                <a:lnTo>
                  <a:pt x="144" y="203"/>
                </a:lnTo>
                <a:lnTo>
                  <a:pt x="144" y="203"/>
                </a:lnTo>
                <a:lnTo>
                  <a:pt x="152" y="215"/>
                </a:lnTo>
                <a:lnTo>
                  <a:pt x="152" y="215"/>
                </a:lnTo>
                <a:lnTo>
                  <a:pt x="160" y="226"/>
                </a:lnTo>
                <a:lnTo>
                  <a:pt x="165" y="232"/>
                </a:lnTo>
                <a:lnTo>
                  <a:pt x="166" y="233"/>
                </a:lnTo>
                <a:lnTo>
                  <a:pt x="168" y="235"/>
                </a:lnTo>
                <a:lnTo>
                  <a:pt x="174" y="233"/>
                </a:lnTo>
                <a:lnTo>
                  <a:pt x="174" y="233"/>
                </a:lnTo>
                <a:lnTo>
                  <a:pt x="177" y="233"/>
                </a:lnTo>
                <a:lnTo>
                  <a:pt x="178" y="235"/>
                </a:lnTo>
                <a:lnTo>
                  <a:pt x="180" y="241"/>
                </a:lnTo>
                <a:lnTo>
                  <a:pt x="182" y="249"/>
                </a:lnTo>
                <a:lnTo>
                  <a:pt x="183" y="261"/>
                </a:lnTo>
                <a:lnTo>
                  <a:pt x="186" y="294"/>
                </a:lnTo>
                <a:lnTo>
                  <a:pt x="189" y="312"/>
                </a:lnTo>
                <a:lnTo>
                  <a:pt x="194" y="333"/>
                </a:lnTo>
                <a:lnTo>
                  <a:pt x="194" y="333"/>
                </a:lnTo>
                <a:lnTo>
                  <a:pt x="200" y="353"/>
                </a:lnTo>
                <a:lnTo>
                  <a:pt x="207" y="375"/>
                </a:lnTo>
                <a:lnTo>
                  <a:pt x="223" y="419"/>
                </a:lnTo>
                <a:lnTo>
                  <a:pt x="235" y="454"/>
                </a:lnTo>
                <a:lnTo>
                  <a:pt x="239" y="465"/>
                </a:lnTo>
                <a:lnTo>
                  <a:pt x="240" y="472"/>
                </a:lnTo>
                <a:lnTo>
                  <a:pt x="240" y="472"/>
                </a:lnTo>
                <a:lnTo>
                  <a:pt x="237" y="478"/>
                </a:lnTo>
                <a:lnTo>
                  <a:pt x="233" y="492"/>
                </a:lnTo>
                <a:lnTo>
                  <a:pt x="216" y="527"/>
                </a:lnTo>
                <a:lnTo>
                  <a:pt x="197" y="562"/>
                </a:lnTo>
                <a:lnTo>
                  <a:pt x="189" y="584"/>
                </a:lnTo>
                <a:lnTo>
                  <a:pt x="189" y="584"/>
                </a:lnTo>
                <a:lnTo>
                  <a:pt x="180" y="618"/>
                </a:lnTo>
                <a:lnTo>
                  <a:pt x="168" y="681"/>
                </a:lnTo>
                <a:lnTo>
                  <a:pt x="150" y="769"/>
                </a:lnTo>
                <a:lnTo>
                  <a:pt x="126" y="732"/>
                </a:lnTo>
                <a:lnTo>
                  <a:pt x="0" y="736"/>
                </a:lnTo>
                <a:lnTo>
                  <a:pt x="0" y="736"/>
                </a:lnTo>
                <a:lnTo>
                  <a:pt x="64" y="821"/>
                </a:lnTo>
                <a:lnTo>
                  <a:pt x="209" y="1008"/>
                </a:lnTo>
                <a:lnTo>
                  <a:pt x="288" y="1109"/>
                </a:lnTo>
                <a:lnTo>
                  <a:pt x="359" y="1197"/>
                </a:lnTo>
                <a:lnTo>
                  <a:pt x="411" y="1261"/>
                </a:lnTo>
                <a:lnTo>
                  <a:pt x="428" y="1281"/>
                </a:lnTo>
                <a:lnTo>
                  <a:pt x="434" y="1287"/>
                </a:lnTo>
                <a:lnTo>
                  <a:pt x="437" y="1289"/>
                </a:lnTo>
                <a:lnTo>
                  <a:pt x="437" y="1289"/>
                </a:lnTo>
                <a:lnTo>
                  <a:pt x="448" y="1293"/>
                </a:lnTo>
                <a:lnTo>
                  <a:pt x="464" y="1295"/>
                </a:lnTo>
                <a:lnTo>
                  <a:pt x="482" y="1296"/>
                </a:lnTo>
                <a:lnTo>
                  <a:pt x="502" y="1296"/>
                </a:lnTo>
                <a:lnTo>
                  <a:pt x="519" y="1295"/>
                </a:lnTo>
                <a:lnTo>
                  <a:pt x="534" y="1294"/>
                </a:lnTo>
                <a:lnTo>
                  <a:pt x="545" y="1290"/>
                </a:lnTo>
                <a:lnTo>
                  <a:pt x="550" y="1288"/>
                </a:lnTo>
                <a:lnTo>
                  <a:pt x="551" y="1286"/>
                </a:lnTo>
                <a:lnTo>
                  <a:pt x="551" y="1286"/>
                </a:lnTo>
                <a:lnTo>
                  <a:pt x="555" y="1278"/>
                </a:lnTo>
                <a:lnTo>
                  <a:pt x="555" y="1275"/>
                </a:lnTo>
                <a:lnTo>
                  <a:pt x="555" y="1272"/>
                </a:lnTo>
                <a:lnTo>
                  <a:pt x="554" y="1270"/>
                </a:lnTo>
                <a:lnTo>
                  <a:pt x="551" y="1267"/>
                </a:lnTo>
                <a:lnTo>
                  <a:pt x="543" y="1261"/>
                </a:lnTo>
                <a:lnTo>
                  <a:pt x="543" y="1261"/>
                </a:lnTo>
                <a:lnTo>
                  <a:pt x="538" y="1256"/>
                </a:lnTo>
                <a:lnTo>
                  <a:pt x="528" y="1246"/>
                </a:lnTo>
                <a:lnTo>
                  <a:pt x="498" y="1207"/>
                </a:lnTo>
                <a:lnTo>
                  <a:pt x="412" y="1093"/>
                </a:lnTo>
                <a:lnTo>
                  <a:pt x="327" y="980"/>
                </a:lnTo>
                <a:lnTo>
                  <a:pt x="300" y="941"/>
                </a:lnTo>
                <a:lnTo>
                  <a:pt x="289" y="926"/>
                </a:lnTo>
                <a:lnTo>
                  <a:pt x="283" y="882"/>
                </a:lnTo>
                <a:lnTo>
                  <a:pt x="283" y="882"/>
                </a:lnTo>
                <a:lnTo>
                  <a:pt x="286" y="870"/>
                </a:lnTo>
                <a:lnTo>
                  <a:pt x="287" y="852"/>
                </a:lnTo>
                <a:lnTo>
                  <a:pt x="287" y="852"/>
                </a:lnTo>
                <a:lnTo>
                  <a:pt x="288" y="829"/>
                </a:lnTo>
                <a:lnTo>
                  <a:pt x="294" y="785"/>
                </a:lnTo>
                <a:lnTo>
                  <a:pt x="303" y="738"/>
                </a:lnTo>
                <a:lnTo>
                  <a:pt x="306" y="718"/>
                </a:lnTo>
                <a:lnTo>
                  <a:pt x="311" y="704"/>
                </a:lnTo>
                <a:lnTo>
                  <a:pt x="311" y="704"/>
                </a:lnTo>
                <a:lnTo>
                  <a:pt x="346" y="623"/>
                </a:lnTo>
                <a:lnTo>
                  <a:pt x="366" y="576"/>
                </a:lnTo>
                <a:lnTo>
                  <a:pt x="377" y="549"/>
                </a:lnTo>
                <a:lnTo>
                  <a:pt x="377" y="549"/>
                </a:lnTo>
                <a:lnTo>
                  <a:pt x="394" y="501"/>
                </a:lnTo>
                <a:lnTo>
                  <a:pt x="394" y="501"/>
                </a:lnTo>
                <a:lnTo>
                  <a:pt x="394" y="495"/>
                </a:lnTo>
                <a:lnTo>
                  <a:pt x="394" y="483"/>
                </a:lnTo>
                <a:lnTo>
                  <a:pt x="395" y="449"/>
                </a:lnTo>
                <a:lnTo>
                  <a:pt x="396" y="432"/>
                </a:lnTo>
                <a:lnTo>
                  <a:pt x="399" y="418"/>
                </a:lnTo>
                <a:lnTo>
                  <a:pt x="401" y="412"/>
                </a:lnTo>
                <a:lnTo>
                  <a:pt x="403" y="408"/>
                </a:lnTo>
                <a:lnTo>
                  <a:pt x="406" y="407"/>
                </a:lnTo>
                <a:lnTo>
                  <a:pt x="409" y="406"/>
                </a:lnTo>
                <a:lnTo>
                  <a:pt x="409" y="406"/>
                </a:lnTo>
                <a:lnTo>
                  <a:pt x="414" y="408"/>
                </a:lnTo>
                <a:lnTo>
                  <a:pt x="420" y="412"/>
                </a:lnTo>
                <a:lnTo>
                  <a:pt x="434" y="421"/>
                </a:lnTo>
                <a:lnTo>
                  <a:pt x="451" y="435"/>
                </a:lnTo>
                <a:lnTo>
                  <a:pt x="468" y="450"/>
                </a:lnTo>
                <a:lnTo>
                  <a:pt x="483" y="466"/>
                </a:lnTo>
                <a:lnTo>
                  <a:pt x="498" y="481"/>
                </a:lnTo>
                <a:lnTo>
                  <a:pt x="509" y="493"/>
                </a:lnTo>
                <a:lnTo>
                  <a:pt x="511" y="498"/>
                </a:lnTo>
                <a:lnTo>
                  <a:pt x="514" y="501"/>
                </a:lnTo>
                <a:lnTo>
                  <a:pt x="514" y="501"/>
                </a:lnTo>
                <a:lnTo>
                  <a:pt x="522" y="528"/>
                </a:lnTo>
                <a:lnTo>
                  <a:pt x="532" y="551"/>
                </a:lnTo>
                <a:lnTo>
                  <a:pt x="532" y="551"/>
                </a:lnTo>
                <a:lnTo>
                  <a:pt x="537" y="557"/>
                </a:lnTo>
                <a:lnTo>
                  <a:pt x="540" y="561"/>
                </a:lnTo>
                <a:lnTo>
                  <a:pt x="543" y="564"/>
                </a:lnTo>
                <a:lnTo>
                  <a:pt x="543" y="570"/>
                </a:lnTo>
                <a:lnTo>
                  <a:pt x="543" y="570"/>
                </a:lnTo>
                <a:lnTo>
                  <a:pt x="540" y="586"/>
                </a:lnTo>
                <a:lnTo>
                  <a:pt x="533" y="613"/>
                </a:lnTo>
                <a:lnTo>
                  <a:pt x="526" y="641"/>
                </a:lnTo>
                <a:lnTo>
                  <a:pt x="521" y="660"/>
                </a:lnTo>
                <a:lnTo>
                  <a:pt x="521" y="660"/>
                </a:lnTo>
                <a:lnTo>
                  <a:pt x="510" y="729"/>
                </a:lnTo>
                <a:lnTo>
                  <a:pt x="499" y="786"/>
                </a:lnTo>
                <a:lnTo>
                  <a:pt x="459" y="734"/>
                </a:lnTo>
                <a:lnTo>
                  <a:pt x="344" y="736"/>
                </a:lnTo>
                <a:lnTo>
                  <a:pt x="349" y="747"/>
                </a:lnTo>
                <a:lnTo>
                  <a:pt x="349" y="747"/>
                </a:lnTo>
                <a:lnTo>
                  <a:pt x="559" y="1014"/>
                </a:lnTo>
                <a:lnTo>
                  <a:pt x="704" y="1197"/>
                </a:lnTo>
                <a:lnTo>
                  <a:pt x="753" y="1258"/>
                </a:lnTo>
                <a:lnTo>
                  <a:pt x="767" y="1275"/>
                </a:lnTo>
                <a:lnTo>
                  <a:pt x="773" y="1281"/>
                </a:lnTo>
                <a:lnTo>
                  <a:pt x="773" y="1281"/>
                </a:lnTo>
                <a:lnTo>
                  <a:pt x="808" y="1289"/>
                </a:lnTo>
                <a:lnTo>
                  <a:pt x="808" y="1289"/>
                </a:lnTo>
                <a:lnTo>
                  <a:pt x="816" y="1289"/>
                </a:lnTo>
                <a:lnTo>
                  <a:pt x="828" y="1290"/>
                </a:lnTo>
                <a:lnTo>
                  <a:pt x="860" y="1290"/>
                </a:lnTo>
                <a:lnTo>
                  <a:pt x="876" y="1289"/>
                </a:lnTo>
                <a:lnTo>
                  <a:pt x="891" y="1288"/>
                </a:lnTo>
                <a:lnTo>
                  <a:pt x="900" y="1286"/>
                </a:lnTo>
                <a:lnTo>
                  <a:pt x="903" y="1284"/>
                </a:lnTo>
                <a:lnTo>
                  <a:pt x="904" y="1283"/>
                </a:lnTo>
                <a:lnTo>
                  <a:pt x="904" y="1283"/>
                </a:lnTo>
                <a:lnTo>
                  <a:pt x="903" y="1278"/>
                </a:lnTo>
                <a:lnTo>
                  <a:pt x="900" y="1275"/>
                </a:lnTo>
                <a:lnTo>
                  <a:pt x="887" y="1264"/>
                </a:lnTo>
                <a:lnTo>
                  <a:pt x="887" y="1264"/>
                </a:lnTo>
                <a:lnTo>
                  <a:pt x="874" y="1248"/>
                </a:lnTo>
                <a:lnTo>
                  <a:pt x="845" y="1212"/>
                </a:lnTo>
                <a:lnTo>
                  <a:pt x="762" y="1106"/>
                </a:lnTo>
                <a:lnTo>
                  <a:pt x="645" y="956"/>
                </a:lnTo>
                <a:lnTo>
                  <a:pt x="645" y="956"/>
                </a:lnTo>
                <a:lnTo>
                  <a:pt x="633" y="929"/>
                </a:lnTo>
                <a:lnTo>
                  <a:pt x="624" y="911"/>
                </a:lnTo>
                <a:lnTo>
                  <a:pt x="620" y="901"/>
                </a:lnTo>
                <a:lnTo>
                  <a:pt x="620" y="856"/>
                </a:lnTo>
                <a:lnTo>
                  <a:pt x="645" y="824"/>
                </a:lnTo>
                <a:lnTo>
                  <a:pt x="645" y="824"/>
                </a:lnTo>
                <a:lnTo>
                  <a:pt x="652" y="740"/>
                </a:lnTo>
                <a:lnTo>
                  <a:pt x="658" y="669"/>
                </a:lnTo>
                <a:lnTo>
                  <a:pt x="660" y="636"/>
                </a:lnTo>
                <a:lnTo>
                  <a:pt x="660" y="608"/>
                </a:lnTo>
                <a:lnTo>
                  <a:pt x="660" y="608"/>
                </a:lnTo>
                <a:lnTo>
                  <a:pt x="660" y="533"/>
                </a:lnTo>
                <a:lnTo>
                  <a:pt x="660" y="499"/>
                </a:lnTo>
                <a:lnTo>
                  <a:pt x="660" y="499"/>
                </a:lnTo>
                <a:lnTo>
                  <a:pt x="664" y="431"/>
                </a:lnTo>
                <a:lnTo>
                  <a:pt x="666" y="370"/>
                </a:lnTo>
                <a:lnTo>
                  <a:pt x="666" y="370"/>
                </a:lnTo>
                <a:lnTo>
                  <a:pt x="666" y="368"/>
                </a:lnTo>
                <a:lnTo>
                  <a:pt x="666" y="363"/>
                </a:lnTo>
                <a:lnTo>
                  <a:pt x="668" y="353"/>
                </a:lnTo>
                <a:lnTo>
                  <a:pt x="671" y="344"/>
                </a:lnTo>
                <a:lnTo>
                  <a:pt x="671" y="344"/>
                </a:lnTo>
                <a:lnTo>
                  <a:pt x="685" y="317"/>
                </a:lnTo>
                <a:lnTo>
                  <a:pt x="691" y="303"/>
                </a:lnTo>
                <a:lnTo>
                  <a:pt x="691" y="303"/>
                </a:lnTo>
                <a:lnTo>
                  <a:pt x="696" y="298"/>
                </a:lnTo>
                <a:lnTo>
                  <a:pt x="700" y="292"/>
                </a:lnTo>
                <a:lnTo>
                  <a:pt x="706" y="283"/>
                </a:lnTo>
                <a:lnTo>
                  <a:pt x="713" y="272"/>
                </a:lnTo>
                <a:lnTo>
                  <a:pt x="719" y="258"/>
                </a:lnTo>
                <a:lnTo>
                  <a:pt x="723" y="242"/>
                </a:lnTo>
                <a:lnTo>
                  <a:pt x="726" y="223"/>
                </a:lnTo>
                <a:lnTo>
                  <a:pt x="726" y="223"/>
                </a:lnTo>
                <a:lnTo>
                  <a:pt x="728" y="204"/>
                </a:lnTo>
                <a:lnTo>
                  <a:pt x="728" y="190"/>
                </a:lnTo>
                <a:lnTo>
                  <a:pt x="727" y="179"/>
                </a:lnTo>
                <a:lnTo>
                  <a:pt x="726" y="169"/>
                </a:lnTo>
                <a:lnTo>
                  <a:pt x="723" y="163"/>
                </a:lnTo>
                <a:lnTo>
                  <a:pt x="720" y="158"/>
                </a:lnTo>
                <a:lnTo>
                  <a:pt x="715" y="155"/>
                </a:lnTo>
                <a:lnTo>
                  <a:pt x="710" y="152"/>
                </a:lnTo>
                <a:lnTo>
                  <a:pt x="710" y="152"/>
                </a:lnTo>
                <a:lnTo>
                  <a:pt x="688" y="143"/>
                </a:lnTo>
                <a:lnTo>
                  <a:pt x="677" y="138"/>
                </a:lnTo>
                <a:lnTo>
                  <a:pt x="677" y="138"/>
                </a:lnTo>
                <a:lnTo>
                  <a:pt x="676" y="128"/>
                </a:lnTo>
                <a:lnTo>
                  <a:pt x="675" y="116"/>
                </a:lnTo>
                <a:lnTo>
                  <a:pt x="671" y="101"/>
                </a:lnTo>
                <a:lnTo>
                  <a:pt x="666" y="84"/>
                </a:lnTo>
                <a:lnTo>
                  <a:pt x="660" y="67"/>
                </a:lnTo>
                <a:lnTo>
                  <a:pt x="651" y="50"/>
                </a:lnTo>
                <a:lnTo>
                  <a:pt x="646" y="42"/>
                </a:lnTo>
                <a:lnTo>
                  <a:pt x="639" y="35"/>
                </a:lnTo>
                <a:lnTo>
                  <a:pt x="639" y="35"/>
                </a:lnTo>
                <a:lnTo>
                  <a:pt x="631" y="27"/>
                </a:lnTo>
                <a:lnTo>
                  <a:pt x="623" y="21"/>
                </a:lnTo>
                <a:lnTo>
                  <a:pt x="613" y="15"/>
                </a:lnTo>
                <a:lnTo>
                  <a:pt x="603" y="10"/>
                </a:lnTo>
                <a:lnTo>
                  <a:pt x="591" y="7"/>
                </a:lnTo>
                <a:lnTo>
                  <a:pt x="580" y="3"/>
                </a:lnTo>
                <a:lnTo>
                  <a:pt x="567" y="2"/>
                </a:lnTo>
                <a:lnTo>
                  <a:pt x="555" y="1"/>
                </a:lnTo>
                <a:lnTo>
                  <a:pt x="543" y="0"/>
                </a:lnTo>
                <a:lnTo>
                  <a:pt x="529" y="1"/>
                </a:lnTo>
                <a:lnTo>
                  <a:pt x="517" y="3"/>
                </a:lnTo>
                <a:lnTo>
                  <a:pt x="505" y="6"/>
                </a:lnTo>
                <a:lnTo>
                  <a:pt x="494" y="9"/>
                </a:lnTo>
                <a:lnTo>
                  <a:pt x="483" y="15"/>
                </a:lnTo>
                <a:lnTo>
                  <a:pt x="473" y="21"/>
                </a:lnTo>
                <a:lnTo>
                  <a:pt x="464" y="29"/>
                </a:lnTo>
                <a:lnTo>
                  <a:pt x="464" y="29"/>
                </a:lnTo>
                <a:lnTo>
                  <a:pt x="449" y="44"/>
                </a:lnTo>
                <a:lnTo>
                  <a:pt x="437" y="59"/>
                </a:lnTo>
                <a:lnTo>
                  <a:pt x="429" y="71"/>
                </a:lnTo>
                <a:lnTo>
                  <a:pt x="423" y="82"/>
                </a:lnTo>
                <a:lnTo>
                  <a:pt x="419" y="90"/>
                </a:lnTo>
                <a:lnTo>
                  <a:pt x="417" y="98"/>
                </a:lnTo>
                <a:lnTo>
                  <a:pt x="416" y="103"/>
                </a:lnTo>
                <a:lnTo>
                  <a:pt x="416" y="103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9" name="Freeform 19">
            <a:extLst>
              <a:ext uri="{FF2B5EF4-FFF2-40B4-BE49-F238E27FC236}">
                <a16:creationId xmlns:a16="http://schemas.microsoft.com/office/drawing/2014/main" id="{0005914E-E9E8-49F1-BB28-0F79ADD1073F}"/>
              </a:ext>
            </a:extLst>
          </p:cNvPr>
          <p:cNvSpPr>
            <a:spLocks noEditPoints="1"/>
          </p:cNvSpPr>
          <p:nvPr/>
        </p:nvSpPr>
        <p:spPr bwMode="auto">
          <a:xfrm>
            <a:off x="6215931" y="844560"/>
            <a:ext cx="1250339" cy="1604648"/>
          </a:xfrm>
          <a:custGeom>
            <a:avLst/>
            <a:gdLst>
              <a:gd name="T0" fmla="*/ 274 w 1341"/>
              <a:gd name="T1" fmla="*/ 380 h 1721"/>
              <a:gd name="T2" fmla="*/ 274 w 1341"/>
              <a:gd name="T3" fmla="*/ 479 h 1721"/>
              <a:gd name="T4" fmla="*/ 301 w 1341"/>
              <a:gd name="T5" fmla="*/ 550 h 1721"/>
              <a:gd name="T6" fmla="*/ 346 w 1341"/>
              <a:gd name="T7" fmla="*/ 699 h 1721"/>
              <a:gd name="T8" fmla="*/ 304 w 1341"/>
              <a:gd name="T9" fmla="*/ 738 h 1721"/>
              <a:gd name="T10" fmla="*/ 269 w 1341"/>
              <a:gd name="T11" fmla="*/ 814 h 1721"/>
              <a:gd name="T12" fmla="*/ 109 w 1341"/>
              <a:gd name="T13" fmla="*/ 919 h 1721"/>
              <a:gd name="T14" fmla="*/ 657 w 1341"/>
              <a:gd name="T15" fmla="*/ 1606 h 1721"/>
              <a:gd name="T16" fmla="*/ 746 w 1341"/>
              <a:gd name="T17" fmla="*/ 1698 h 1721"/>
              <a:gd name="T18" fmla="*/ 849 w 1341"/>
              <a:gd name="T19" fmla="*/ 1702 h 1721"/>
              <a:gd name="T20" fmla="*/ 872 w 1341"/>
              <a:gd name="T21" fmla="*/ 1682 h 1721"/>
              <a:gd name="T22" fmla="*/ 845 w 1341"/>
              <a:gd name="T23" fmla="*/ 1652 h 1721"/>
              <a:gd name="T24" fmla="*/ 432 w 1341"/>
              <a:gd name="T25" fmla="*/ 1157 h 1721"/>
              <a:gd name="T26" fmla="*/ 418 w 1341"/>
              <a:gd name="T27" fmla="*/ 1048 h 1721"/>
              <a:gd name="T28" fmla="*/ 411 w 1341"/>
              <a:gd name="T29" fmla="*/ 966 h 1721"/>
              <a:gd name="T30" fmla="*/ 460 w 1341"/>
              <a:gd name="T31" fmla="*/ 862 h 1721"/>
              <a:gd name="T32" fmla="*/ 1144 w 1341"/>
              <a:gd name="T33" fmla="*/ 1687 h 1721"/>
              <a:gd name="T34" fmla="*/ 1270 w 1341"/>
              <a:gd name="T35" fmla="*/ 1720 h 1721"/>
              <a:gd name="T36" fmla="*/ 1324 w 1341"/>
              <a:gd name="T37" fmla="*/ 1713 h 1721"/>
              <a:gd name="T38" fmla="*/ 1340 w 1341"/>
              <a:gd name="T39" fmla="*/ 1693 h 1721"/>
              <a:gd name="T40" fmla="*/ 1294 w 1341"/>
              <a:gd name="T41" fmla="*/ 1652 h 1721"/>
              <a:gd name="T42" fmla="*/ 931 w 1341"/>
              <a:gd name="T43" fmla="*/ 1225 h 1721"/>
              <a:gd name="T44" fmla="*/ 833 w 1341"/>
              <a:gd name="T45" fmla="*/ 1059 h 1721"/>
              <a:gd name="T46" fmla="*/ 903 w 1341"/>
              <a:gd name="T47" fmla="*/ 831 h 1721"/>
              <a:gd name="T48" fmla="*/ 935 w 1341"/>
              <a:gd name="T49" fmla="*/ 711 h 1721"/>
              <a:gd name="T50" fmla="*/ 920 w 1341"/>
              <a:gd name="T51" fmla="*/ 611 h 1721"/>
              <a:gd name="T52" fmla="*/ 955 w 1341"/>
              <a:gd name="T53" fmla="*/ 485 h 1721"/>
              <a:gd name="T54" fmla="*/ 986 w 1341"/>
              <a:gd name="T55" fmla="*/ 430 h 1721"/>
              <a:gd name="T56" fmla="*/ 987 w 1341"/>
              <a:gd name="T57" fmla="*/ 348 h 1721"/>
              <a:gd name="T58" fmla="*/ 958 w 1341"/>
              <a:gd name="T59" fmla="*/ 298 h 1721"/>
              <a:gd name="T60" fmla="*/ 942 w 1341"/>
              <a:gd name="T61" fmla="*/ 260 h 1721"/>
              <a:gd name="T62" fmla="*/ 902 w 1341"/>
              <a:gd name="T63" fmla="*/ 193 h 1721"/>
              <a:gd name="T64" fmla="*/ 830 w 1341"/>
              <a:gd name="T65" fmla="*/ 151 h 1721"/>
              <a:gd name="T66" fmla="*/ 720 w 1341"/>
              <a:gd name="T67" fmla="*/ 76 h 1721"/>
              <a:gd name="T68" fmla="*/ 683 w 1341"/>
              <a:gd name="T69" fmla="*/ 20 h 1721"/>
              <a:gd name="T70" fmla="*/ 653 w 1341"/>
              <a:gd name="T71" fmla="*/ 20 h 1721"/>
              <a:gd name="T72" fmla="*/ 612 w 1341"/>
              <a:gd name="T73" fmla="*/ 1 h 1721"/>
              <a:gd name="T74" fmla="*/ 620 w 1341"/>
              <a:gd name="T75" fmla="*/ 45 h 1721"/>
              <a:gd name="T76" fmla="*/ 610 w 1341"/>
              <a:gd name="T77" fmla="*/ 59 h 1721"/>
              <a:gd name="T78" fmla="*/ 626 w 1341"/>
              <a:gd name="T79" fmla="*/ 99 h 1721"/>
              <a:gd name="T80" fmla="*/ 609 w 1341"/>
              <a:gd name="T81" fmla="*/ 121 h 1721"/>
              <a:gd name="T82" fmla="*/ 661 w 1341"/>
              <a:gd name="T83" fmla="*/ 146 h 1721"/>
              <a:gd name="T84" fmla="*/ 632 w 1341"/>
              <a:gd name="T85" fmla="*/ 171 h 1721"/>
              <a:gd name="T86" fmla="*/ 366 w 1341"/>
              <a:gd name="T87" fmla="*/ 179 h 1721"/>
              <a:gd name="T88" fmla="*/ 411 w 1341"/>
              <a:gd name="T89" fmla="*/ 131 h 1721"/>
              <a:gd name="T90" fmla="*/ 407 w 1341"/>
              <a:gd name="T91" fmla="*/ 113 h 1721"/>
              <a:gd name="T92" fmla="*/ 388 w 1341"/>
              <a:gd name="T93" fmla="*/ 114 h 1721"/>
              <a:gd name="T94" fmla="*/ 370 w 1341"/>
              <a:gd name="T95" fmla="*/ 83 h 1721"/>
              <a:gd name="T96" fmla="*/ 369 w 1341"/>
              <a:gd name="T97" fmla="*/ 40 h 1721"/>
              <a:gd name="T98" fmla="*/ 346 w 1341"/>
              <a:gd name="T99" fmla="*/ 45 h 1721"/>
              <a:gd name="T100" fmla="*/ 338 w 1341"/>
              <a:gd name="T101" fmla="*/ 18 h 1721"/>
              <a:gd name="T102" fmla="*/ 314 w 1341"/>
              <a:gd name="T103" fmla="*/ 34 h 1721"/>
              <a:gd name="T104" fmla="*/ 301 w 1341"/>
              <a:gd name="T105" fmla="*/ 16 h 1721"/>
              <a:gd name="T106" fmla="*/ 284 w 1341"/>
              <a:gd name="T107" fmla="*/ 64 h 1721"/>
              <a:gd name="T108" fmla="*/ 272 w 1341"/>
              <a:gd name="T109" fmla="*/ 29 h 1721"/>
              <a:gd name="T110" fmla="*/ 250 w 1341"/>
              <a:gd name="T111" fmla="*/ 96 h 1721"/>
              <a:gd name="T112" fmla="*/ 244 w 1341"/>
              <a:gd name="T113" fmla="*/ 162 h 1721"/>
              <a:gd name="T114" fmla="*/ 240 w 1341"/>
              <a:gd name="T115" fmla="*/ 195 h 1721"/>
              <a:gd name="T116" fmla="*/ 675 w 1341"/>
              <a:gd name="T117" fmla="*/ 925 h 1721"/>
              <a:gd name="T118" fmla="*/ 584 w 1341"/>
              <a:gd name="T119" fmla="*/ 652 h 1721"/>
              <a:gd name="T120" fmla="*/ 582 w 1341"/>
              <a:gd name="T121" fmla="*/ 554 h 1721"/>
              <a:gd name="T122" fmla="*/ 713 w 1341"/>
              <a:gd name="T123" fmla="*/ 693 h 17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341" h="1721">
                <a:moveTo>
                  <a:pt x="290" y="299"/>
                </a:moveTo>
                <a:lnTo>
                  <a:pt x="290" y="299"/>
                </a:lnTo>
                <a:lnTo>
                  <a:pt x="286" y="311"/>
                </a:lnTo>
                <a:lnTo>
                  <a:pt x="280" y="340"/>
                </a:lnTo>
                <a:lnTo>
                  <a:pt x="276" y="360"/>
                </a:lnTo>
                <a:lnTo>
                  <a:pt x="274" y="380"/>
                </a:lnTo>
                <a:lnTo>
                  <a:pt x="272" y="401"/>
                </a:lnTo>
                <a:lnTo>
                  <a:pt x="270" y="422"/>
                </a:lnTo>
                <a:lnTo>
                  <a:pt x="270" y="422"/>
                </a:lnTo>
                <a:lnTo>
                  <a:pt x="270" y="442"/>
                </a:lnTo>
                <a:lnTo>
                  <a:pt x="272" y="460"/>
                </a:lnTo>
                <a:lnTo>
                  <a:pt x="274" y="479"/>
                </a:lnTo>
                <a:lnTo>
                  <a:pt x="278" y="494"/>
                </a:lnTo>
                <a:lnTo>
                  <a:pt x="281" y="510"/>
                </a:lnTo>
                <a:lnTo>
                  <a:pt x="286" y="525"/>
                </a:lnTo>
                <a:lnTo>
                  <a:pt x="293" y="538"/>
                </a:lnTo>
                <a:lnTo>
                  <a:pt x="301" y="550"/>
                </a:lnTo>
                <a:lnTo>
                  <a:pt x="301" y="550"/>
                </a:lnTo>
                <a:lnTo>
                  <a:pt x="343" y="617"/>
                </a:lnTo>
                <a:lnTo>
                  <a:pt x="369" y="657"/>
                </a:lnTo>
                <a:lnTo>
                  <a:pt x="369" y="657"/>
                </a:lnTo>
                <a:lnTo>
                  <a:pt x="364" y="666"/>
                </a:lnTo>
                <a:lnTo>
                  <a:pt x="353" y="687"/>
                </a:lnTo>
                <a:lnTo>
                  <a:pt x="346" y="699"/>
                </a:lnTo>
                <a:lnTo>
                  <a:pt x="338" y="710"/>
                </a:lnTo>
                <a:lnTo>
                  <a:pt x="330" y="720"/>
                </a:lnTo>
                <a:lnTo>
                  <a:pt x="323" y="726"/>
                </a:lnTo>
                <a:lnTo>
                  <a:pt x="323" y="726"/>
                </a:lnTo>
                <a:lnTo>
                  <a:pt x="310" y="733"/>
                </a:lnTo>
                <a:lnTo>
                  <a:pt x="304" y="738"/>
                </a:lnTo>
                <a:lnTo>
                  <a:pt x="299" y="744"/>
                </a:lnTo>
                <a:lnTo>
                  <a:pt x="296" y="750"/>
                </a:lnTo>
                <a:lnTo>
                  <a:pt x="291" y="759"/>
                </a:lnTo>
                <a:lnTo>
                  <a:pt x="281" y="780"/>
                </a:lnTo>
                <a:lnTo>
                  <a:pt x="281" y="780"/>
                </a:lnTo>
                <a:lnTo>
                  <a:pt x="269" y="814"/>
                </a:lnTo>
                <a:lnTo>
                  <a:pt x="255" y="857"/>
                </a:lnTo>
                <a:lnTo>
                  <a:pt x="238" y="906"/>
                </a:lnTo>
                <a:lnTo>
                  <a:pt x="148" y="778"/>
                </a:lnTo>
                <a:lnTo>
                  <a:pt x="0" y="778"/>
                </a:lnTo>
                <a:lnTo>
                  <a:pt x="0" y="778"/>
                </a:lnTo>
                <a:lnTo>
                  <a:pt x="109" y="919"/>
                </a:lnTo>
                <a:lnTo>
                  <a:pt x="222" y="1064"/>
                </a:lnTo>
                <a:lnTo>
                  <a:pt x="353" y="1231"/>
                </a:lnTo>
                <a:lnTo>
                  <a:pt x="486" y="1399"/>
                </a:lnTo>
                <a:lnTo>
                  <a:pt x="549" y="1476"/>
                </a:lnTo>
                <a:lnTo>
                  <a:pt x="606" y="1546"/>
                </a:lnTo>
                <a:lnTo>
                  <a:pt x="657" y="1606"/>
                </a:lnTo>
                <a:lnTo>
                  <a:pt x="698" y="1653"/>
                </a:lnTo>
                <a:lnTo>
                  <a:pt x="715" y="1671"/>
                </a:lnTo>
                <a:lnTo>
                  <a:pt x="729" y="1685"/>
                </a:lnTo>
                <a:lnTo>
                  <a:pt x="738" y="1694"/>
                </a:lnTo>
                <a:lnTo>
                  <a:pt x="746" y="1698"/>
                </a:lnTo>
                <a:lnTo>
                  <a:pt x="746" y="1698"/>
                </a:lnTo>
                <a:lnTo>
                  <a:pt x="756" y="1702"/>
                </a:lnTo>
                <a:lnTo>
                  <a:pt x="767" y="1704"/>
                </a:lnTo>
                <a:lnTo>
                  <a:pt x="789" y="1708"/>
                </a:lnTo>
                <a:lnTo>
                  <a:pt x="811" y="1708"/>
                </a:lnTo>
                <a:lnTo>
                  <a:pt x="832" y="1705"/>
                </a:lnTo>
                <a:lnTo>
                  <a:pt x="849" y="1702"/>
                </a:lnTo>
                <a:lnTo>
                  <a:pt x="856" y="1699"/>
                </a:lnTo>
                <a:lnTo>
                  <a:pt x="862" y="1697"/>
                </a:lnTo>
                <a:lnTo>
                  <a:pt x="867" y="1693"/>
                </a:lnTo>
                <a:lnTo>
                  <a:pt x="870" y="1689"/>
                </a:lnTo>
                <a:lnTo>
                  <a:pt x="872" y="1686"/>
                </a:lnTo>
                <a:lnTo>
                  <a:pt x="872" y="1682"/>
                </a:lnTo>
                <a:lnTo>
                  <a:pt x="872" y="1682"/>
                </a:lnTo>
                <a:lnTo>
                  <a:pt x="869" y="1675"/>
                </a:lnTo>
                <a:lnTo>
                  <a:pt x="866" y="1669"/>
                </a:lnTo>
                <a:lnTo>
                  <a:pt x="861" y="1663"/>
                </a:lnTo>
                <a:lnTo>
                  <a:pt x="856" y="1659"/>
                </a:lnTo>
                <a:lnTo>
                  <a:pt x="845" y="1652"/>
                </a:lnTo>
                <a:lnTo>
                  <a:pt x="837" y="1647"/>
                </a:lnTo>
                <a:lnTo>
                  <a:pt x="837" y="1647"/>
                </a:lnTo>
                <a:lnTo>
                  <a:pt x="816" y="1623"/>
                </a:lnTo>
                <a:lnTo>
                  <a:pt x="769" y="1567"/>
                </a:lnTo>
                <a:lnTo>
                  <a:pt x="629" y="1399"/>
                </a:lnTo>
                <a:lnTo>
                  <a:pt x="432" y="1157"/>
                </a:lnTo>
                <a:lnTo>
                  <a:pt x="432" y="1157"/>
                </a:lnTo>
                <a:lnTo>
                  <a:pt x="429" y="1122"/>
                </a:lnTo>
                <a:lnTo>
                  <a:pt x="429" y="1122"/>
                </a:lnTo>
                <a:lnTo>
                  <a:pt x="424" y="1086"/>
                </a:lnTo>
                <a:lnTo>
                  <a:pt x="421" y="1063"/>
                </a:lnTo>
                <a:lnTo>
                  <a:pt x="418" y="1048"/>
                </a:lnTo>
                <a:lnTo>
                  <a:pt x="418" y="1048"/>
                </a:lnTo>
                <a:lnTo>
                  <a:pt x="410" y="1014"/>
                </a:lnTo>
                <a:lnTo>
                  <a:pt x="404" y="988"/>
                </a:lnTo>
                <a:lnTo>
                  <a:pt x="404" y="988"/>
                </a:lnTo>
                <a:lnTo>
                  <a:pt x="409" y="976"/>
                </a:lnTo>
                <a:lnTo>
                  <a:pt x="411" y="966"/>
                </a:lnTo>
                <a:lnTo>
                  <a:pt x="412" y="957"/>
                </a:lnTo>
                <a:lnTo>
                  <a:pt x="412" y="957"/>
                </a:lnTo>
                <a:lnTo>
                  <a:pt x="415" y="951"/>
                </a:lnTo>
                <a:lnTo>
                  <a:pt x="420" y="939"/>
                </a:lnTo>
                <a:lnTo>
                  <a:pt x="435" y="906"/>
                </a:lnTo>
                <a:lnTo>
                  <a:pt x="460" y="862"/>
                </a:lnTo>
                <a:lnTo>
                  <a:pt x="460" y="862"/>
                </a:lnTo>
                <a:lnTo>
                  <a:pt x="797" y="1271"/>
                </a:lnTo>
                <a:lnTo>
                  <a:pt x="1032" y="1554"/>
                </a:lnTo>
                <a:lnTo>
                  <a:pt x="1112" y="1649"/>
                </a:lnTo>
                <a:lnTo>
                  <a:pt x="1144" y="1687"/>
                </a:lnTo>
                <a:lnTo>
                  <a:pt x="1144" y="1687"/>
                </a:lnTo>
                <a:lnTo>
                  <a:pt x="1154" y="1693"/>
                </a:lnTo>
                <a:lnTo>
                  <a:pt x="1171" y="1699"/>
                </a:lnTo>
                <a:lnTo>
                  <a:pt x="1193" y="1705"/>
                </a:lnTo>
                <a:lnTo>
                  <a:pt x="1218" y="1711"/>
                </a:lnTo>
                <a:lnTo>
                  <a:pt x="1245" y="1717"/>
                </a:lnTo>
                <a:lnTo>
                  <a:pt x="1270" y="1720"/>
                </a:lnTo>
                <a:lnTo>
                  <a:pt x="1283" y="1721"/>
                </a:lnTo>
                <a:lnTo>
                  <a:pt x="1294" y="1721"/>
                </a:lnTo>
                <a:lnTo>
                  <a:pt x="1303" y="1720"/>
                </a:lnTo>
                <a:lnTo>
                  <a:pt x="1312" y="1717"/>
                </a:lnTo>
                <a:lnTo>
                  <a:pt x="1312" y="1717"/>
                </a:lnTo>
                <a:lnTo>
                  <a:pt x="1324" y="1713"/>
                </a:lnTo>
                <a:lnTo>
                  <a:pt x="1334" y="1708"/>
                </a:lnTo>
                <a:lnTo>
                  <a:pt x="1336" y="1705"/>
                </a:lnTo>
                <a:lnTo>
                  <a:pt x="1338" y="1703"/>
                </a:lnTo>
                <a:lnTo>
                  <a:pt x="1340" y="1699"/>
                </a:lnTo>
                <a:lnTo>
                  <a:pt x="1341" y="1697"/>
                </a:lnTo>
                <a:lnTo>
                  <a:pt x="1340" y="1693"/>
                </a:lnTo>
                <a:lnTo>
                  <a:pt x="1338" y="1689"/>
                </a:lnTo>
                <a:lnTo>
                  <a:pt x="1331" y="1682"/>
                </a:lnTo>
                <a:lnTo>
                  <a:pt x="1321" y="1674"/>
                </a:lnTo>
                <a:lnTo>
                  <a:pt x="1306" y="1663"/>
                </a:lnTo>
                <a:lnTo>
                  <a:pt x="1306" y="1663"/>
                </a:lnTo>
                <a:lnTo>
                  <a:pt x="1294" y="1652"/>
                </a:lnTo>
                <a:lnTo>
                  <a:pt x="1274" y="1633"/>
                </a:lnTo>
                <a:lnTo>
                  <a:pt x="1249" y="1605"/>
                </a:lnTo>
                <a:lnTo>
                  <a:pt x="1218" y="1569"/>
                </a:lnTo>
                <a:lnTo>
                  <a:pt x="1147" y="1487"/>
                </a:lnTo>
                <a:lnTo>
                  <a:pt x="1070" y="1395"/>
                </a:lnTo>
                <a:lnTo>
                  <a:pt x="931" y="1225"/>
                </a:lnTo>
                <a:lnTo>
                  <a:pt x="869" y="1149"/>
                </a:lnTo>
                <a:lnTo>
                  <a:pt x="869" y="1149"/>
                </a:lnTo>
                <a:lnTo>
                  <a:pt x="851" y="1108"/>
                </a:lnTo>
                <a:lnTo>
                  <a:pt x="839" y="1076"/>
                </a:lnTo>
                <a:lnTo>
                  <a:pt x="835" y="1065"/>
                </a:lnTo>
                <a:lnTo>
                  <a:pt x="833" y="1059"/>
                </a:lnTo>
                <a:lnTo>
                  <a:pt x="833" y="1013"/>
                </a:lnTo>
                <a:lnTo>
                  <a:pt x="833" y="1013"/>
                </a:lnTo>
                <a:lnTo>
                  <a:pt x="850" y="973"/>
                </a:lnTo>
                <a:lnTo>
                  <a:pt x="866" y="932"/>
                </a:lnTo>
                <a:lnTo>
                  <a:pt x="885" y="882"/>
                </a:lnTo>
                <a:lnTo>
                  <a:pt x="903" y="831"/>
                </a:lnTo>
                <a:lnTo>
                  <a:pt x="920" y="782"/>
                </a:lnTo>
                <a:lnTo>
                  <a:pt x="926" y="760"/>
                </a:lnTo>
                <a:lnTo>
                  <a:pt x="931" y="740"/>
                </a:lnTo>
                <a:lnTo>
                  <a:pt x="933" y="725"/>
                </a:lnTo>
                <a:lnTo>
                  <a:pt x="935" y="711"/>
                </a:lnTo>
                <a:lnTo>
                  <a:pt x="935" y="711"/>
                </a:lnTo>
                <a:lnTo>
                  <a:pt x="932" y="677"/>
                </a:lnTo>
                <a:lnTo>
                  <a:pt x="931" y="651"/>
                </a:lnTo>
                <a:lnTo>
                  <a:pt x="927" y="630"/>
                </a:lnTo>
                <a:lnTo>
                  <a:pt x="924" y="620"/>
                </a:lnTo>
                <a:lnTo>
                  <a:pt x="920" y="611"/>
                </a:lnTo>
                <a:lnTo>
                  <a:pt x="920" y="611"/>
                </a:lnTo>
                <a:lnTo>
                  <a:pt x="910" y="589"/>
                </a:lnTo>
                <a:lnTo>
                  <a:pt x="901" y="566"/>
                </a:lnTo>
                <a:lnTo>
                  <a:pt x="887" y="543"/>
                </a:lnTo>
                <a:lnTo>
                  <a:pt x="887" y="543"/>
                </a:lnTo>
                <a:lnTo>
                  <a:pt x="926" y="510"/>
                </a:lnTo>
                <a:lnTo>
                  <a:pt x="955" y="485"/>
                </a:lnTo>
                <a:lnTo>
                  <a:pt x="966" y="474"/>
                </a:lnTo>
                <a:lnTo>
                  <a:pt x="972" y="466"/>
                </a:lnTo>
                <a:lnTo>
                  <a:pt x="972" y="466"/>
                </a:lnTo>
                <a:lnTo>
                  <a:pt x="977" y="458"/>
                </a:lnTo>
                <a:lnTo>
                  <a:pt x="982" y="445"/>
                </a:lnTo>
                <a:lnTo>
                  <a:pt x="986" y="430"/>
                </a:lnTo>
                <a:lnTo>
                  <a:pt x="989" y="412"/>
                </a:lnTo>
                <a:lnTo>
                  <a:pt x="992" y="394"/>
                </a:lnTo>
                <a:lnTo>
                  <a:pt x="992" y="374"/>
                </a:lnTo>
                <a:lnTo>
                  <a:pt x="990" y="366"/>
                </a:lnTo>
                <a:lnTo>
                  <a:pt x="989" y="356"/>
                </a:lnTo>
                <a:lnTo>
                  <a:pt x="987" y="348"/>
                </a:lnTo>
                <a:lnTo>
                  <a:pt x="983" y="340"/>
                </a:lnTo>
                <a:lnTo>
                  <a:pt x="983" y="340"/>
                </a:lnTo>
                <a:lnTo>
                  <a:pt x="976" y="326"/>
                </a:lnTo>
                <a:lnTo>
                  <a:pt x="970" y="315"/>
                </a:lnTo>
                <a:lnTo>
                  <a:pt x="963" y="305"/>
                </a:lnTo>
                <a:lnTo>
                  <a:pt x="958" y="298"/>
                </a:lnTo>
                <a:lnTo>
                  <a:pt x="948" y="288"/>
                </a:lnTo>
                <a:lnTo>
                  <a:pt x="946" y="286"/>
                </a:lnTo>
                <a:lnTo>
                  <a:pt x="946" y="286"/>
                </a:lnTo>
                <a:lnTo>
                  <a:pt x="946" y="279"/>
                </a:lnTo>
                <a:lnTo>
                  <a:pt x="944" y="271"/>
                </a:lnTo>
                <a:lnTo>
                  <a:pt x="942" y="260"/>
                </a:lnTo>
                <a:lnTo>
                  <a:pt x="938" y="248"/>
                </a:lnTo>
                <a:lnTo>
                  <a:pt x="931" y="234"/>
                </a:lnTo>
                <a:lnTo>
                  <a:pt x="923" y="218"/>
                </a:lnTo>
                <a:lnTo>
                  <a:pt x="909" y="201"/>
                </a:lnTo>
                <a:lnTo>
                  <a:pt x="909" y="201"/>
                </a:lnTo>
                <a:lnTo>
                  <a:pt x="902" y="193"/>
                </a:lnTo>
                <a:lnTo>
                  <a:pt x="895" y="185"/>
                </a:lnTo>
                <a:lnTo>
                  <a:pt x="886" y="178"/>
                </a:lnTo>
                <a:lnTo>
                  <a:pt x="878" y="173"/>
                </a:lnTo>
                <a:lnTo>
                  <a:pt x="861" y="163"/>
                </a:lnTo>
                <a:lnTo>
                  <a:pt x="845" y="156"/>
                </a:lnTo>
                <a:lnTo>
                  <a:pt x="830" y="151"/>
                </a:lnTo>
                <a:lnTo>
                  <a:pt x="820" y="148"/>
                </a:lnTo>
                <a:lnTo>
                  <a:pt x="809" y="146"/>
                </a:lnTo>
                <a:lnTo>
                  <a:pt x="767" y="94"/>
                </a:lnTo>
                <a:lnTo>
                  <a:pt x="724" y="86"/>
                </a:lnTo>
                <a:lnTo>
                  <a:pt x="724" y="86"/>
                </a:lnTo>
                <a:lnTo>
                  <a:pt x="720" y="76"/>
                </a:lnTo>
                <a:lnTo>
                  <a:pt x="712" y="56"/>
                </a:lnTo>
                <a:lnTo>
                  <a:pt x="706" y="43"/>
                </a:lnTo>
                <a:lnTo>
                  <a:pt x="698" y="33"/>
                </a:lnTo>
                <a:lnTo>
                  <a:pt x="691" y="25"/>
                </a:lnTo>
                <a:lnTo>
                  <a:pt x="687" y="22"/>
                </a:lnTo>
                <a:lnTo>
                  <a:pt x="683" y="20"/>
                </a:lnTo>
                <a:lnTo>
                  <a:pt x="683" y="20"/>
                </a:lnTo>
                <a:lnTo>
                  <a:pt x="669" y="18"/>
                </a:lnTo>
                <a:lnTo>
                  <a:pt x="660" y="18"/>
                </a:lnTo>
                <a:lnTo>
                  <a:pt x="655" y="19"/>
                </a:lnTo>
                <a:lnTo>
                  <a:pt x="653" y="20"/>
                </a:lnTo>
                <a:lnTo>
                  <a:pt x="653" y="20"/>
                </a:lnTo>
                <a:lnTo>
                  <a:pt x="633" y="8"/>
                </a:lnTo>
                <a:lnTo>
                  <a:pt x="618" y="1"/>
                </a:lnTo>
                <a:lnTo>
                  <a:pt x="613" y="0"/>
                </a:lnTo>
                <a:lnTo>
                  <a:pt x="612" y="0"/>
                </a:lnTo>
                <a:lnTo>
                  <a:pt x="612" y="1"/>
                </a:lnTo>
                <a:lnTo>
                  <a:pt x="612" y="1"/>
                </a:lnTo>
                <a:lnTo>
                  <a:pt x="615" y="11"/>
                </a:lnTo>
                <a:lnTo>
                  <a:pt x="618" y="25"/>
                </a:lnTo>
                <a:lnTo>
                  <a:pt x="621" y="33"/>
                </a:lnTo>
                <a:lnTo>
                  <a:pt x="621" y="39"/>
                </a:lnTo>
                <a:lnTo>
                  <a:pt x="621" y="42"/>
                </a:lnTo>
                <a:lnTo>
                  <a:pt x="620" y="45"/>
                </a:lnTo>
                <a:lnTo>
                  <a:pt x="617" y="45"/>
                </a:lnTo>
                <a:lnTo>
                  <a:pt x="617" y="45"/>
                </a:lnTo>
                <a:lnTo>
                  <a:pt x="613" y="47"/>
                </a:lnTo>
                <a:lnTo>
                  <a:pt x="611" y="51"/>
                </a:lnTo>
                <a:lnTo>
                  <a:pt x="610" y="54"/>
                </a:lnTo>
                <a:lnTo>
                  <a:pt x="610" y="59"/>
                </a:lnTo>
                <a:lnTo>
                  <a:pt x="611" y="71"/>
                </a:lnTo>
                <a:lnTo>
                  <a:pt x="615" y="81"/>
                </a:lnTo>
                <a:lnTo>
                  <a:pt x="615" y="81"/>
                </a:lnTo>
                <a:lnTo>
                  <a:pt x="622" y="94"/>
                </a:lnTo>
                <a:lnTo>
                  <a:pt x="626" y="99"/>
                </a:lnTo>
                <a:lnTo>
                  <a:pt x="626" y="99"/>
                </a:lnTo>
                <a:lnTo>
                  <a:pt x="621" y="103"/>
                </a:lnTo>
                <a:lnTo>
                  <a:pt x="611" y="109"/>
                </a:lnTo>
                <a:lnTo>
                  <a:pt x="607" y="113"/>
                </a:lnTo>
                <a:lnTo>
                  <a:pt x="606" y="117"/>
                </a:lnTo>
                <a:lnTo>
                  <a:pt x="606" y="119"/>
                </a:lnTo>
                <a:lnTo>
                  <a:pt x="609" y="121"/>
                </a:lnTo>
                <a:lnTo>
                  <a:pt x="611" y="122"/>
                </a:lnTo>
                <a:lnTo>
                  <a:pt x="615" y="125"/>
                </a:lnTo>
                <a:lnTo>
                  <a:pt x="615" y="125"/>
                </a:lnTo>
                <a:lnTo>
                  <a:pt x="633" y="131"/>
                </a:lnTo>
                <a:lnTo>
                  <a:pt x="647" y="138"/>
                </a:lnTo>
                <a:lnTo>
                  <a:pt x="661" y="146"/>
                </a:lnTo>
                <a:lnTo>
                  <a:pt x="661" y="146"/>
                </a:lnTo>
                <a:lnTo>
                  <a:pt x="658" y="150"/>
                </a:lnTo>
                <a:lnTo>
                  <a:pt x="651" y="157"/>
                </a:lnTo>
                <a:lnTo>
                  <a:pt x="641" y="166"/>
                </a:lnTo>
                <a:lnTo>
                  <a:pt x="636" y="169"/>
                </a:lnTo>
                <a:lnTo>
                  <a:pt x="632" y="171"/>
                </a:lnTo>
                <a:lnTo>
                  <a:pt x="632" y="171"/>
                </a:lnTo>
                <a:lnTo>
                  <a:pt x="600" y="173"/>
                </a:lnTo>
                <a:lnTo>
                  <a:pt x="546" y="176"/>
                </a:lnTo>
                <a:lnTo>
                  <a:pt x="470" y="179"/>
                </a:lnTo>
                <a:lnTo>
                  <a:pt x="382" y="209"/>
                </a:lnTo>
                <a:lnTo>
                  <a:pt x="366" y="179"/>
                </a:lnTo>
                <a:lnTo>
                  <a:pt x="366" y="179"/>
                </a:lnTo>
                <a:lnTo>
                  <a:pt x="373" y="172"/>
                </a:lnTo>
                <a:lnTo>
                  <a:pt x="389" y="157"/>
                </a:lnTo>
                <a:lnTo>
                  <a:pt x="398" y="148"/>
                </a:lnTo>
                <a:lnTo>
                  <a:pt x="405" y="139"/>
                </a:lnTo>
                <a:lnTo>
                  <a:pt x="411" y="131"/>
                </a:lnTo>
                <a:lnTo>
                  <a:pt x="412" y="127"/>
                </a:lnTo>
                <a:lnTo>
                  <a:pt x="412" y="125"/>
                </a:lnTo>
                <a:lnTo>
                  <a:pt x="412" y="125"/>
                </a:lnTo>
                <a:lnTo>
                  <a:pt x="412" y="120"/>
                </a:lnTo>
                <a:lnTo>
                  <a:pt x="410" y="116"/>
                </a:lnTo>
                <a:lnTo>
                  <a:pt x="407" y="113"/>
                </a:lnTo>
                <a:lnTo>
                  <a:pt x="404" y="110"/>
                </a:lnTo>
                <a:lnTo>
                  <a:pt x="399" y="110"/>
                </a:lnTo>
                <a:lnTo>
                  <a:pt x="395" y="110"/>
                </a:lnTo>
                <a:lnTo>
                  <a:pt x="392" y="111"/>
                </a:lnTo>
                <a:lnTo>
                  <a:pt x="388" y="114"/>
                </a:lnTo>
                <a:lnTo>
                  <a:pt x="388" y="114"/>
                </a:lnTo>
                <a:lnTo>
                  <a:pt x="381" y="119"/>
                </a:lnTo>
                <a:lnTo>
                  <a:pt x="372" y="123"/>
                </a:lnTo>
                <a:lnTo>
                  <a:pt x="364" y="127"/>
                </a:lnTo>
                <a:lnTo>
                  <a:pt x="364" y="127"/>
                </a:lnTo>
                <a:lnTo>
                  <a:pt x="366" y="114"/>
                </a:lnTo>
                <a:lnTo>
                  <a:pt x="370" y="83"/>
                </a:lnTo>
                <a:lnTo>
                  <a:pt x="372" y="68"/>
                </a:lnTo>
                <a:lnTo>
                  <a:pt x="372" y="53"/>
                </a:lnTo>
                <a:lnTo>
                  <a:pt x="372" y="43"/>
                </a:lnTo>
                <a:lnTo>
                  <a:pt x="371" y="41"/>
                </a:lnTo>
                <a:lnTo>
                  <a:pt x="369" y="40"/>
                </a:lnTo>
                <a:lnTo>
                  <a:pt x="369" y="40"/>
                </a:lnTo>
                <a:lnTo>
                  <a:pt x="365" y="40"/>
                </a:lnTo>
                <a:lnTo>
                  <a:pt x="360" y="41"/>
                </a:lnTo>
                <a:lnTo>
                  <a:pt x="353" y="45"/>
                </a:lnTo>
                <a:lnTo>
                  <a:pt x="344" y="51"/>
                </a:lnTo>
                <a:lnTo>
                  <a:pt x="344" y="51"/>
                </a:lnTo>
                <a:lnTo>
                  <a:pt x="346" y="45"/>
                </a:lnTo>
                <a:lnTo>
                  <a:pt x="347" y="33"/>
                </a:lnTo>
                <a:lnTo>
                  <a:pt x="347" y="26"/>
                </a:lnTo>
                <a:lnTo>
                  <a:pt x="346" y="22"/>
                </a:lnTo>
                <a:lnTo>
                  <a:pt x="343" y="18"/>
                </a:lnTo>
                <a:lnTo>
                  <a:pt x="341" y="18"/>
                </a:lnTo>
                <a:lnTo>
                  <a:pt x="338" y="18"/>
                </a:lnTo>
                <a:lnTo>
                  <a:pt x="338" y="18"/>
                </a:lnTo>
                <a:lnTo>
                  <a:pt x="333" y="19"/>
                </a:lnTo>
                <a:lnTo>
                  <a:pt x="329" y="22"/>
                </a:lnTo>
                <a:lnTo>
                  <a:pt x="321" y="26"/>
                </a:lnTo>
                <a:lnTo>
                  <a:pt x="316" y="33"/>
                </a:lnTo>
                <a:lnTo>
                  <a:pt x="314" y="34"/>
                </a:lnTo>
                <a:lnTo>
                  <a:pt x="314" y="34"/>
                </a:lnTo>
                <a:lnTo>
                  <a:pt x="313" y="30"/>
                </a:lnTo>
                <a:lnTo>
                  <a:pt x="309" y="23"/>
                </a:lnTo>
                <a:lnTo>
                  <a:pt x="307" y="19"/>
                </a:lnTo>
                <a:lnTo>
                  <a:pt x="304" y="17"/>
                </a:lnTo>
                <a:lnTo>
                  <a:pt x="301" y="16"/>
                </a:lnTo>
                <a:lnTo>
                  <a:pt x="298" y="18"/>
                </a:lnTo>
                <a:lnTo>
                  <a:pt x="298" y="18"/>
                </a:lnTo>
                <a:lnTo>
                  <a:pt x="295" y="22"/>
                </a:lnTo>
                <a:lnTo>
                  <a:pt x="292" y="29"/>
                </a:lnTo>
                <a:lnTo>
                  <a:pt x="287" y="43"/>
                </a:lnTo>
                <a:lnTo>
                  <a:pt x="284" y="64"/>
                </a:lnTo>
                <a:lnTo>
                  <a:pt x="284" y="64"/>
                </a:lnTo>
                <a:lnTo>
                  <a:pt x="283" y="57"/>
                </a:lnTo>
                <a:lnTo>
                  <a:pt x="278" y="42"/>
                </a:lnTo>
                <a:lnTo>
                  <a:pt x="275" y="35"/>
                </a:lnTo>
                <a:lnTo>
                  <a:pt x="273" y="30"/>
                </a:lnTo>
                <a:lnTo>
                  <a:pt x="272" y="29"/>
                </a:lnTo>
                <a:lnTo>
                  <a:pt x="270" y="28"/>
                </a:lnTo>
                <a:lnTo>
                  <a:pt x="269" y="29"/>
                </a:lnTo>
                <a:lnTo>
                  <a:pt x="268" y="31"/>
                </a:lnTo>
                <a:lnTo>
                  <a:pt x="268" y="31"/>
                </a:lnTo>
                <a:lnTo>
                  <a:pt x="256" y="71"/>
                </a:lnTo>
                <a:lnTo>
                  <a:pt x="250" y="96"/>
                </a:lnTo>
                <a:lnTo>
                  <a:pt x="246" y="116"/>
                </a:lnTo>
                <a:lnTo>
                  <a:pt x="246" y="116"/>
                </a:lnTo>
                <a:lnTo>
                  <a:pt x="244" y="133"/>
                </a:lnTo>
                <a:lnTo>
                  <a:pt x="244" y="148"/>
                </a:lnTo>
                <a:lnTo>
                  <a:pt x="244" y="162"/>
                </a:lnTo>
                <a:lnTo>
                  <a:pt x="244" y="162"/>
                </a:lnTo>
                <a:lnTo>
                  <a:pt x="241" y="165"/>
                </a:lnTo>
                <a:lnTo>
                  <a:pt x="239" y="169"/>
                </a:lnTo>
                <a:lnTo>
                  <a:pt x="238" y="174"/>
                </a:lnTo>
                <a:lnTo>
                  <a:pt x="238" y="180"/>
                </a:lnTo>
                <a:lnTo>
                  <a:pt x="238" y="186"/>
                </a:lnTo>
                <a:lnTo>
                  <a:pt x="240" y="195"/>
                </a:lnTo>
                <a:lnTo>
                  <a:pt x="240" y="195"/>
                </a:lnTo>
                <a:lnTo>
                  <a:pt x="251" y="222"/>
                </a:lnTo>
                <a:lnTo>
                  <a:pt x="268" y="257"/>
                </a:lnTo>
                <a:lnTo>
                  <a:pt x="290" y="299"/>
                </a:lnTo>
                <a:lnTo>
                  <a:pt x="290" y="299"/>
                </a:lnTo>
                <a:close/>
                <a:moveTo>
                  <a:pt x="675" y="925"/>
                </a:moveTo>
                <a:lnTo>
                  <a:pt x="538" y="772"/>
                </a:lnTo>
                <a:lnTo>
                  <a:pt x="590" y="700"/>
                </a:lnTo>
                <a:lnTo>
                  <a:pt x="590" y="700"/>
                </a:lnTo>
                <a:lnTo>
                  <a:pt x="588" y="677"/>
                </a:lnTo>
                <a:lnTo>
                  <a:pt x="586" y="659"/>
                </a:lnTo>
                <a:lnTo>
                  <a:pt x="584" y="652"/>
                </a:lnTo>
                <a:lnTo>
                  <a:pt x="582" y="646"/>
                </a:lnTo>
                <a:lnTo>
                  <a:pt x="582" y="646"/>
                </a:lnTo>
                <a:lnTo>
                  <a:pt x="576" y="630"/>
                </a:lnTo>
                <a:lnTo>
                  <a:pt x="569" y="606"/>
                </a:lnTo>
                <a:lnTo>
                  <a:pt x="560" y="572"/>
                </a:lnTo>
                <a:lnTo>
                  <a:pt x="582" y="554"/>
                </a:lnTo>
                <a:lnTo>
                  <a:pt x="615" y="554"/>
                </a:lnTo>
                <a:lnTo>
                  <a:pt x="639" y="569"/>
                </a:lnTo>
                <a:lnTo>
                  <a:pt x="639" y="569"/>
                </a:lnTo>
                <a:lnTo>
                  <a:pt x="675" y="628"/>
                </a:lnTo>
                <a:lnTo>
                  <a:pt x="701" y="670"/>
                </a:lnTo>
                <a:lnTo>
                  <a:pt x="713" y="693"/>
                </a:lnTo>
                <a:lnTo>
                  <a:pt x="713" y="693"/>
                </a:lnTo>
                <a:lnTo>
                  <a:pt x="727" y="726"/>
                </a:lnTo>
                <a:lnTo>
                  <a:pt x="741" y="753"/>
                </a:lnTo>
                <a:lnTo>
                  <a:pt x="675" y="925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5">
            <a:extLst>
              <a:ext uri="{FF2B5EF4-FFF2-40B4-BE49-F238E27FC236}">
                <a16:creationId xmlns:a16="http://schemas.microsoft.com/office/drawing/2014/main" id="{50CD3A76-E5F4-45FC-8D55-1D27FA24AD1E}"/>
              </a:ext>
            </a:extLst>
          </p:cNvPr>
          <p:cNvSpPr>
            <a:spLocks/>
          </p:cNvSpPr>
          <p:nvPr/>
        </p:nvSpPr>
        <p:spPr bwMode="auto">
          <a:xfrm>
            <a:off x="7931582" y="5259675"/>
            <a:ext cx="1582430" cy="476239"/>
          </a:xfrm>
          <a:custGeom>
            <a:avLst/>
            <a:gdLst>
              <a:gd name="T0" fmla="*/ 1438 w 1781"/>
              <a:gd name="T1" fmla="*/ 51 h 536"/>
              <a:gd name="T2" fmla="*/ 1358 w 1781"/>
              <a:gd name="T3" fmla="*/ 58 h 536"/>
              <a:gd name="T4" fmla="*/ 1231 w 1781"/>
              <a:gd name="T5" fmla="*/ 85 h 536"/>
              <a:gd name="T6" fmla="*/ 1070 w 1781"/>
              <a:gd name="T7" fmla="*/ 97 h 536"/>
              <a:gd name="T8" fmla="*/ 987 w 1781"/>
              <a:gd name="T9" fmla="*/ 101 h 536"/>
              <a:gd name="T10" fmla="*/ 933 w 1781"/>
              <a:gd name="T11" fmla="*/ 107 h 536"/>
              <a:gd name="T12" fmla="*/ 922 w 1781"/>
              <a:gd name="T13" fmla="*/ 118 h 536"/>
              <a:gd name="T14" fmla="*/ 910 w 1781"/>
              <a:gd name="T15" fmla="*/ 138 h 536"/>
              <a:gd name="T16" fmla="*/ 915 w 1781"/>
              <a:gd name="T17" fmla="*/ 137 h 536"/>
              <a:gd name="T18" fmla="*/ 863 w 1781"/>
              <a:gd name="T19" fmla="*/ 170 h 536"/>
              <a:gd name="T20" fmla="*/ 799 w 1781"/>
              <a:gd name="T21" fmla="*/ 193 h 536"/>
              <a:gd name="T22" fmla="*/ 605 w 1781"/>
              <a:gd name="T23" fmla="*/ 234 h 536"/>
              <a:gd name="T24" fmla="*/ 514 w 1781"/>
              <a:gd name="T25" fmla="*/ 274 h 536"/>
              <a:gd name="T26" fmla="*/ 439 w 1781"/>
              <a:gd name="T27" fmla="*/ 327 h 536"/>
              <a:gd name="T28" fmla="*/ 418 w 1781"/>
              <a:gd name="T29" fmla="*/ 330 h 536"/>
              <a:gd name="T30" fmla="*/ 389 w 1781"/>
              <a:gd name="T31" fmla="*/ 376 h 536"/>
              <a:gd name="T32" fmla="*/ 20 w 1781"/>
              <a:gd name="T33" fmla="*/ 452 h 536"/>
              <a:gd name="T34" fmla="*/ 48 w 1781"/>
              <a:gd name="T35" fmla="*/ 478 h 536"/>
              <a:gd name="T36" fmla="*/ 90 w 1781"/>
              <a:gd name="T37" fmla="*/ 525 h 536"/>
              <a:gd name="T38" fmla="*/ 103 w 1781"/>
              <a:gd name="T39" fmla="*/ 536 h 536"/>
              <a:gd name="T40" fmla="*/ 941 w 1781"/>
              <a:gd name="T41" fmla="*/ 433 h 536"/>
              <a:gd name="T42" fmla="*/ 1314 w 1781"/>
              <a:gd name="T43" fmla="*/ 393 h 536"/>
              <a:gd name="T44" fmla="*/ 1679 w 1781"/>
              <a:gd name="T45" fmla="*/ 314 h 536"/>
              <a:gd name="T46" fmla="*/ 1745 w 1781"/>
              <a:gd name="T47" fmla="*/ 275 h 536"/>
              <a:gd name="T48" fmla="*/ 1762 w 1781"/>
              <a:gd name="T49" fmla="*/ 246 h 536"/>
              <a:gd name="T50" fmla="*/ 1704 w 1781"/>
              <a:gd name="T51" fmla="*/ 252 h 536"/>
              <a:gd name="T52" fmla="*/ 1446 w 1781"/>
              <a:gd name="T53" fmla="*/ 306 h 536"/>
              <a:gd name="T54" fmla="*/ 1412 w 1781"/>
              <a:gd name="T55" fmla="*/ 308 h 536"/>
              <a:gd name="T56" fmla="*/ 1382 w 1781"/>
              <a:gd name="T57" fmla="*/ 304 h 536"/>
              <a:gd name="T58" fmla="*/ 1345 w 1781"/>
              <a:gd name="T59" fmla="*/ 306 h 536"/>
              <a:gd name="T60" fmla="*/ 1052 w 1781"/>
              <a:gd name="T61" fmla="*/ 366 h 536"/>
              <a:gd name="T62" fmla="*/ 864 w 1781"/>
              <a:gd name="T63" fmla="*/ 380 h 536"/>
              <a:gd name="T64" fmla="*/ 703 w 1781"/>
              <a:gd name="T65" fmla="*/ 383 h 536"/>
              <a:gd name="T66" fmla="*/ 810 w 1781"/>
              <a:gd name="T67" fmla="*/ 329 h 536"/>
              <a:gd name="T68" fmla="*/ 917 w 1781"/>
              <a:gd name="T69" fmla="*/ 306 h 536"/>
              <a:gd name="T70" fmla="*/ 1042 w 1781"/>
              <a:gd name="T71" fmla="*/ 264 h 536"/>
              <a:gd name="T72" fmla="*/ 1087 w 1781"/>
              <a:gd name="T73" fmla="*/ 250 h 536"/>
              <a:gd name="T74" fmla="*/ 1278 w 1781"/>
              <a:gd name="T75" fmla="*/ 237 h 536"/>
              <a:gd name="T76" fmla="*/ 1478 w 1781"/>
              <a:gd name="T77" fmla="*/ 198 h 536"/>
              <a:gd name="T78" fmla="*/ 1560 w 1781"/>
              <a:gd name="T79" fmla="*/ 182 h 536"/>
              <a:gd name="T80" fmla="*/ 1596 w 1781"/>
              <a:gd name="T81" fmla="*/ 216 h 536"/>
              <a:gd name="T82" fmla="*/ 1652 w 1781"/>
              <a:gd name="T83" fmla="*/ 220 h 536"/>
              <a:gd name="T84" fmla="*/ 1675 w 1781"/>
              <a:gd name="T85" fmla="*/ 223 h 536"/>
              <a:gd name="T86" fmla="*/ 1714 w 1781"/>
              <a:gd name="T87" fmla="*/ 211 h 536"/>
              <a:gd name="T88" fmla="*/ 1745 w 1781"/>
              <a:gd name="T89" fmla="*/ 194 h 536"/>
              <a:gd name="T90" fmla="*/ 1755 w 1781"/>
              <a:gd name="T91" fmla="*/ 146 h 536"/>
              <a:gd name="T92" fmla="*/ 1772 w 1781"/>
              <a:gd name="T93" fmla="*/ 118 h 536"/>
              <a:gd name="T94" fmla="*/ 1781 w 1781"/>
              <a:gd name="T95" fmla="*/ 91 h 536"/>
              <a:gd name="T96" fmla="*/ 1762 w 1781"/>
              <a:gd name="T97" fmla="*/ 47 h 536"/>
              <a:gd name="T98" fmla="*/ 1730 w 1781"/>
              <a:gd name="T99" fmla="*/ 20 h 536"/>
              <a:gd name="T100" fmla="*/ 1685 w 1781"/>
              <a:gd name="T101" fmla="*/ 1 h 536"/>
              <a:gd name="T102" fmla="*/ 1652 w 1781"/>
              <a:gd name="T103" fmla="*/ 1 h 536"/>
              <a:gd name="T104" fmla="*/ 1611 w 1781"/>
              <a:gd name="T105" fmla="*/ 31 h 536"/>
              <a:gd name="T106" fmla="*/ 1582 w 1781"/>
              <a:gd name="T107" fmla="*/ 67 h 536"/>
              <a:gd name="T108" fmla="*/ 1565 w 1781"/>
              <a:gd name="T109" fmla="*/ 62 h 5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781" h="536">
                <a:moveTo>
                  <a:pt x="1565" y="62"/>
                </a:moveTo>
                <a:lnTo>
                  <a:pt x="1565" y="62"/>
                </a:lnTo>
                <a:lnTo>
                  <a:pt x="1507" y="56"/>
                </a:lnTo>
                <a:lnTo>
                  <a:pt x="1459" y="52"/>
                </a:lnTo>
                <a:lnTo>
                  <a:pt x="1438" y="51"/>
                </a:lnTo>
                <a:lnTo>
                  <a:pt x="1419" y="51"/>
                </a:lnTo>
                <a:lnTo>
                  <a:pt x="1419" y="51"/>
                </a:lnTo>
                <a:lnTo>
                  <a:pt x="1404" y="51"/>
                </a:lnTo>
                <a:lnTo>
                  <a:pt x="1388" y="54"/>
                </a:lnTo>
                <a:lnTo>
                  <a:pt x="1358" y="58"/>
                </a:lnTo>
                <a:lnTo>
                  <a:pt x="1328" y="64"/>
                </a:lnTo>
                <a:lnTo>
                  <a:pt x="1301" y="71"/>
                </a:lnTo>
                <a:lnTo>
                  <a:pt x="1301" y="71"/>
                </a:lnTo>
                <a:lnTo>
                  <a:pt x="1268" y="78"/>
                </a:lnTo>
                <a:lnTo>
                  <a:pt x="1231" y="85"/>
                </a:lnTo>
                <a:lnTo>
                  <a:pt x="1200" y="91"/>
                </a:lnTo>
                <a:lnTo>
                  <a:pt x="1184" y="94"/>
                </a:lnTo>
                <a:lnTo>
                  <a:pt x="1184" y="94"/>
                </a:lnTo>
                <a:lnTo>
                  <a:pt x="1131" y="96"/>
                </a:lnTo>
                <a:lnTo>
                  <a:pt x="1070" y="97"/>
                </a:lnTo>
                <a:lnTo>
                  <a:pt x="1070" y="97"/>
                </a:lnTo>
                <a:lnTo>
                  <a:pt x="1047" y="98"/>
                </a:lnTo>
                <a:lnTo>
                  <a:pt x="1021" y="100"/>
                </a:lnTo>
                <a:lnTo>
                  <a:pt x="1021" y="100"/>
                </a:lnTo>
                <a:lnTo>
                  <a:pt x="987" y="101"/>
                </a:lnTo>
                <a:lnTo>
                  <a:pt x="965" y="102"/>
                </a:lnTo>
                <a:lnTo>
                  <a:pt x="965" y="102"/>
                </a:lnTo>
                <a:lnTo>
                  <a:pt x="947" y="103"/>
                </a:lnTo>
                <a:lnTo>
                  <a:pt x="939" y="104"/>
                </a:lnTo>
                <a:lnTo>
                  <a:pt x="933" y="107"/>
                </a:lnTo>
                <a:lnTo>
                  <a:pt x="933" y="107"/>
                </a:lnTo>
                <a:lnTo>
                  <a:pt x="931" y="108"/>
                </a:lnTo>
                <a:lnTo>
                  <a:pt x="930" y="108"/>
                </a:lnTo>
                <a:lnTo>
                  <a:pt x="927" y="109"/>
                </a:lnTo>
                <a:lnTo>
                  <a:pt x="922" y="118"/>
                </a:lnTo>
                <a:lnTo>
                  <a:pt x="922" y="118"/>
                </a:lnTo>
                <a:lnTo>
                  <a:pt x="916" y="127"/>
                </a:lnTo>
                <a:lnTo>
                  <a:pt x="914" y="132"/>
                </a:lnTo>
                <a:lnTo>
                  <a:pt x="913" y="136"/>
                </a:lnTo>
                <a:lnTo>
                  <a:pt x="910" y="138"/>
                </a:lnTo>
                <a:lnTo>
                  <a:pt x="910" y="138"/>
                </a:lnTo>
                <a:lnTo>
                  <a:pt x="910" y="138"/>
                </a:lnTo>
                <a:lnTo>
                  <a:pt x="911" y="138"/>
                </a:lnTo>
                <a:lnTo>
                  <a:pt x="915" y="137"/>
                </a:lnTo>
                <a:lnTo>
                  <a:pt x="915" y="137"/>
                </a:lnTo>
                <a:lnTo>
                  <a:pt x="914" y="138"/>
                </a:lnTo>
                <a:lnTo>
                  <a:pt x="902" y="147"/>
                </a:lnTo>
                <a:lnTo>
                  <a:pt x="902" y="147"/>
                </a:lnTo>
                <a:lnTo>
                  <a:pt x="882" y="159"/>
                </a:lnTo>
                <a:lnTo>
                  <a:pt x="863" y="170"/>
                </a:lnTo>
                <a:lnTo>
                  <a:pt x="845" y="178"/>
                </a:lnTo>
                <a:lnTo>
                  <a:pt x="833" y="184"/>
                </a:lnTo>
                <a:lnTo>
                  <a:pt x="833" y="184"/>
                </a:lnTo>
                <a:lnTo>
                  <a:pt x="820" y="188"/>
                </a:lnTo>
                <a:lnTo>
                  <a:pt x="799" y="193"/>
                </a:lnTo>
                <a:lnTo>
                  <a:pt x="733" y="206"/>
                </a:lnTo>
                <a:lnTo>
                  <a:pt x="660" y="221"/>
                </a:lnTo>
                <a:lnTo>
                  <a:pt x="629" y="228"/>
                </a:lnTo>
                <a:lnTo>
                  <a:pt x="605" y="234"/>
                </a:lnTo>
                <a:lnTo>
                  <a:pt x="605" y="234"/>
                </a:lnTo>
                <a:lnTo>
                  <a:pt x="584" y="240"/>
                </a:lnTo>
                <a:lnTo>
                  <a:pt x="565" y="247"/>
                </a:lnTo>
                <a:lnTo>
                  <a:pt x="547" y="256"/>
                </a:lnTo>
                <a:lnTo>
                  <a:pt x="530" y="266"/>
                </a:lnTo>
                <a:lnTo>
                  <a:pt x="514" y="274"/>
                </a:lnTo>
                <a:lnTo>
                  <a:pt x="500" y="283"/>
                </a:lnTo>
                <a:lnTo>
                  <a:pt x="481" y="297"/>
                </a:lnTo>
                <a:lnTo>
                  <a:pt x="481" y="297"/>
                </a:lnTo>
                <a:lnTo>
                  <a:pt x="454" y="318"/>
                </a:lnTo>
                <a:lnTo>
                  <a:pt x="439" y="327"/>
                </a:lnTo>
                <a:lnTo>
                  <a:pt x="439" y="327"/>
                </a:lnTo>
                <a:lnTo>
                  <a:pt x="435" y="327"/>
                </a:lnTo>
                <a:lnTo>
                  <a:pt x="428" y="327"/>
                </a:lnTo>
                <a:lnTo>
                  <a:pt x="423" y="327"/>
                </a:lnTo>
                <a:lnTo>
                  <a:pt x="418" y="330"/>
                </a:lnTo>
                <a:lnTo>
                  <a:pt x="413" y="335"/>
                </a:lnTo>
                <a:lnTo>
                  <a:pt x="410" y="341"/>
                </a:lnTo>
                <a:lnTo>
                  <a:pt x="410" y="341"/>
                </a:lnTo>
                <a:lnTo>
                  <a:pt x="400" y="359"/>
                </a:lnTo>
                <a:lnTo>
                  <a:pt x="389" y="376"/>
                </a:lnTo>
                <a:lnTo>
                  <a:pt x="376" y="395"/>
                </a:lnTo>
                <a:lnTo>
                  <a:pt x="5" y="417"/>
                </a:lnTo>
                <a:lnTo>
                  <a:pt x="0" y="426"/>
                </a:lnTo>
                <a:lnTo>
                  <a:pt x="0" y="426"/>
                </a:lnTo>
                <a:lnTo>
                  <a:pt x="20" y="452"/>
                </a:lnTo>
                <a:lnTo>
                  <a:pt x="35" y="471"/>
                </a:lnTo>
                <a:lnTo>
                  <a:pt x="40" y="475"/>
                </a:lnTo>
                <a:lnTo>
                  <a:pt x="42" y="478"/>
                </a:lnTo>
                <a:lnTo>
                  <a:pt x="42" y="478"/>
                </a:lnTo>
                <a:lnTo>
                  <a:pt x="48" y="478"/>
                </a:lnTo>
                <a:lnTo>
                  <a:pt x="59" y="479"/>
                </a:lnTo>
                <a:lnTo>
                  <a:pt x="74" y="483"/>
                </a:lnTo>
                <a:lnTo>
                  <a:pt x="74" y="483"/>
                </a:lnTo>
                <a:lnTo>
                  <a:pt x="81" y="502"/>
                </a:lnTo>
                <a:lnTo>
                  <a:pt x="90" y="525"/>
                </a:lnTo>
                <a:lnTo>
                  <a:pt x="90" y="525"/>
                </a:lnTo>
                <a:lnTo>
                  <a:pt x="92" y="529"/>
                </a:lnTo>
                <a:lnTo>
                  <a:pt x="97" y="532"/>
                </a:lnTo>
                <a:lnTo>
                  <a:pt x="103" y="536"/>
                </a:lnTo>
                <a:lnTo>
                  <a:pt x="103" y="536"/>
                </a:lnTo>
                <a:lnTo>
                  <a:pt x="479" y="490"/>
                </a:lnTo>
                <a:lnTo>
                  <a:pt x="740" y="458"/>
                </a:lnTo>
                <a:lnTo>
                  <a:pt x="867" y="441"/>
                </a:lnTo>
                <a:lnTo>
                  <a:pt x="867" y="441"/>
                </a:lnTo>
                <a:lnTo>
                  <a:pt x="941" y="433"/>
                </a:lnTo>
                <a:lnTo>
                  <a:pt x="1090" y="417"/>
                </a:lnTo>
                <a:lnTo>
                  <a:pt x="1239" y="401"/>
                </a:lnTo>
                <a:lnTo>
                  <a:pt x="1291" y="395"/>
                </a:lnTo>
                <a:lnTo>
                  <a:pt x="1314" y="393"/>
                </a:lnTo>
                <a:lnTo>
                  <a:pt x="1314" y="393"/>
                </a:lnTo>
                <a:lnTo>
                  <a:pt x="1371" y="381"/>
                </a:lnTo>
                <a:lnTo>
                  <a:pt x="1484" y="358"/>
                </a:lnTo>
                <a:lnTo>
                  <a:pt x="1604" y="334"/>
                </a:lnTo>
                <a:lnTo>
                  <a:pt x="1650" y="323"/>
                </a:lnTo>
                <a:lnTo>
                  <a:pt x="1679" y="314"/>
                </a:lnTo>
                <a:lnTo>
                  <a:pt x="1679" y="314"/>
                </a:lnTo>
                <a:lnTo>
                  <a:pt x="1697" y="307"/>
                </a:lnTo>
                <a:lnTo>
                  <a:pt x="1715" y="297"/>
                </a:lnTo>
                <a:lnTo>
                  <a:pt x="1731" y="286"/>
                </a:lnTo>
                <a:lnTo>
                  <a:pt x="1745" y="275"/>
                </a:lnTo>
                <a:lnTo>
                  <a:pt x="1755" y="266"/>
                </a:lnTo>
                <a:lnTo>
                  <a:pt x="1762" y="256"/>
                </a:lnTo>
                <a:lnTo>
                  <a:pt x="1764" y="252"/>
                </a:lnTo>
                <a:lnTo>
                  <a:pt x="1764" y="249"/>
                </a:lnTo>
                <a:lnTo>
                  <a:pt x="1762" y="246"/>
                </a:lnTo>
                <a:lnTo>
                  <a:pt x="1759" y="245"/>
                </a:lnTo>
                <a:lnTo>
                  <a:pt x="1759" y="245"/>
                </a:lnTo>
                <a:lnTo>
                  <a:pt x="1753" y="245"/>
                </a:lnTo>
                <a:lnTo>
                  <a:pt x="1741" y="246"/>
                </a:lnTo>
                <a:lnTo>
                  <a:pt x="1704" y="252"/>
                </a:lnTo>
                <a:lnTo>
                  <a:pt x="1656" y="262"/>
                </a:lnTo>
                <a:lnTo>
                  <a:pt x="1601" y="273"/>
                </a:lnTo>
                <a:lnTo>
                  <a:pt x="1499" y="295"/>
                </a:lnTo>
                <a:lnTo>
                  <a:pt x="1463" y="302"/>
                </a:lnTo>
                <a:lnTo>
                  <a:pt x="1446" y="306"/>
                </a:lnTo>
                <a:lnTo>
                  <a:pt x="1446" y="306"/>
                </a:lnTo>
                <a:lnTo>
                  <a:pt x="1423" y="307"/>
                </a:lnTo>
                <a:lnTo>
                  <a:pt x="1417" y="308"/>
                </a:lnTo>
                <a:lnTo>
                  <a:pt x="1412" y="308"/>
                </a:lnTo>
                <a:lnTo>
                  <a:pt x="1412" y="308"/>
                </a:lnTo>
                <a:lnTo>
                  <a:pt x="1407" y="306"/>
                </a:lnTo>
                <a:lnTo>
                  <a:pt x="1390" y="306"/>
                </a:lnTo>
                <a:lnTo>
                  <a:pt x="1390" y="306"/>
                </a:lnTo>
                <a:lnTo>
                  <a:pt x="1384" y="306"/>
                </a:lnTo>
                <a:lnTo>
                  <a:pt x="1382" y="304"/>
                </a:lnTo>
                <a:lnTo>
                  <a:pt x="1381" y="302"/>
                </a:lnTo>
                <a:lnTo>
                  <a:pt x="1378" y="302"/>
                </a:lnTo>
                <a:lnTo>
                  <a:pt x="1372" y="302"/>
                </a:lnTo>
                <a:lnTo>
                  <a:pt x="1345" y="306"/>
                </a:lnTo>
                <a:lnTo>
                  <a:pt x="1345" y="306"/>
                </a:lnTo>
                <a:lnTo>
                  <a:pt x="1318" y="311"/>
                </a:lnTo>
                <a:lnTo>
                  <a:pt x="1276" y="320"/>
                </a:lnTo>
                <a:lnTo>
                  <a:pt x="1170" y="343"/>
                </a:lnTo>
                <a:lnTo>
                  <a:pt x="1110" y="355"/>
                </a:lnTo>
                <a:lnTo>
                  <a:pt x="1052" y="366"/>
                </a:lnTo>
                <a:lnTo>
                  <a:pt x="997" y="374"/>
                </a:lnTo>
                <a:lnTo>
                  <a:pt x="973" y="376"/>
                </a:lnTo>
                <a:lnTo>
                  <a:pt x="951" y="377"/>
                </a:lnTo>
                <a:lnTo>
                  <a:pt x="951" y="377"/>
                </a:lnTo>
                <a:lnTo>
                  <a:pt x="864" y="380"/>
                </a:lnTo>
                <a:lnTo>
                  <a:pt x="784" y="382"/>
                </a:lnTo>
                <a:lnTo>
                  <a:pt x="725" y="384"/>
                </a:lnTo>
                <a:lnTo>
                  <a:pt x="708" y="384"/>
                </a:lnTo>
                <a:lnTo>
                  <a:pt x="703" y="383"/>
                </a:lnTo>
                <a:lnTo>
                  <a:pt x="703" y="383"/>
                </a:lnTo>
                <a:lnTo>
                  <a:pt x="716" y="375"/>
                </a:lnTo>
                <a:lnTo>
                  <a:pt x="749" y="357"/>
                </a:lnTo>
                <a:lnTo>
                  <a:pt x="768" y="346"/>
                </a:lnTo>
                <a:lnTo>
                  <a:pt x="789" y="337"/>
                </a:lnTo>
                <a:lnTo>
                  <a:pt x="810" y="329"/>
                </a:lnTo>
                <a:lnTo>
                  <a:pt x="828" y="324"/>
                </a:lnTo>
                <a:lnTo>
                  <a:pt x="828" y="324"/>
                </a:lnTo>
                <a:lnTo>
                  <a:pt x="884" y="313"/>
                </a:lnTo>
                <a:lnTo>
                  <a:pt x="903" y="309"/>
                </a:lnTo>
                <a:lnTo>
                  <a:pt x="917" y="306"/>
                </a:lnTo>
                <a:lnTo>
                  <a:pt x="917" y="306"/>
                </a:lnTo>
                <a:lnTo>
                  <a:pt x="976" y="287"/>
                </a:lnTo>
                <a:lnTo>
                  <a:pt x="1031" y="269"/>
                </a:lnTo>
                <a:lnTo>
                  <a:pt x="1031" y="269"/>
                </a:lnTo>
                <a:lnTo>
                  <a:pt x="1042" y="264"/>
                </a:lnTo>
                <a:lnTo>
                  <a:pt x="1057" y="258"/>
                </a:lnTo>
                <a:lnTo>
                  <a:pt x="1073" y="252"/>
                </a:lnTo>
                <a:lnTo>
                  <a:pt x="1080" y="250"/>
                </a:lnTo>
                <a:lnTo>
                  <a:pt x="1087" y="250"/>
                </a:lnTo>
                <a:lnTo>
                  <a:pt x="1087" y="250"/>
                </a:lnTo>
                <a:lnTo>
                  <a:pt x="1114" y="249"/>
                </a:lnTo>
                <a:lnTo>
                  <a:pt x="1156" y="246"/>
                </a:lnTo>
                <a:lnTo>
                  <a:pt x="1240" y="240"/>
                </a:lnTo>
                <a:lnTo>
                  <a:pt x="1240" y="240"/>
                </a:lnTo>
                <a:lnTo>
                  <a:pt x="1278" y="237"/>
                </a:lnTo>
                <a:lnTo>
                  <a:pt x="1324" y="231"/>
                </a:lnTo>
                <a:lnTo>
                  <a:pt x="1371" y="222"/>
                </a:lnTo>
                <a:lnTo>
                  <a:pt x="1410" y="214"/>
                </a:lnTo>
                <a:lnTo>
                  <a:pt x="1410" y="214"/>
                </a:lnTo>
                <a:lnTo>
                  <a:pt x="1478" y="198"/>
                </a:lnTo>
                <a:lnTo>
                  <a:pt x="1478" y="198"/>
                </a:lnTo>
                <a:lnTo>
                  <a:pt x="1507" y="193"/>
                </a:lnTo>
                <a:lnTo>
                  <a:pt x="1526" y="189"/>
                </a:lnTo>
                <a:lnTo>
                  <a:pt x="1526" y="189"/>
                </a:lnTo>
                <a:lnTo>
                  <a:pt x="1560" y="182"/>
                </a:lnTo>
                <a:lnTo>
                  <a:pt x="1560" y="182"/>
                </a:lnTo>
                <a:lnTo>
                  <a:pt x="1565" y="187"/>
                </a:lnTo>
                <a:lnTo>
                  <a:pt x="1574" y="197"/>
                </a:lnTo>
                <a:lnTo>
                  <a:pt x="1587" y="207"/>
                </a:lnTo>
                <a:lnTo>
                  <a:pt x="1596" y="216"/>
                </a:lnTo>
                <a:lnTo>
                  <a:pt x="1596" y="216"/>
                </a:lnTo>
                <a:lnTo>
                  <a:pt x="1601" y="218"/>
                </a:lnTo>
                <a:lnTo>
                  <a:pt x="1610" y="220"/>
                </a:lnTo>
                <a:lnTo>
                  <a:pt x="1631" y="220"/>
                </a:lnTo>
                <a:lnTo>
                  <a:pt x="1652" y="220"/>
                </a:lnTo>
                <a:lnTo>
                  <a:pt x="1661" y="218"/>
                </a:lnTo>
                <a:lnTo>
                  <a:pt x="1661" y="218"/>
                </a:lnTo>
                <a:lnTo>
                  <a:pt x="1663" y="220"/>
                </a:lnTo>
                <a:lnTo>
                  <a:pt x="1670" y="222"/>
                </a:lnTo>
                <a:lnTo>
                  <a:pt x="1675" y="223"/>
                </a:lnTo>
                <a:lnTo>
                  <a:pt x="1681" y="223"/>
                </a:lnTo>
                <a:lnTo>
                  <a:pt x="1688" y="222"/>
                </a:lnTo>
                <a:lnTo>
                  <a:pt x="1697" y="218"/>
                </a:lnTo>
                <a:lnTo>
                  <a:pt x="1697" y="218"/>
                </a:lnTo>
                <a:lnTo>
                  <a:pt x="1714" y="211"/>
                </a:lnTo>
                <a:lnTo>
                  <a:pt x="1728" y="205"/>
                </a:lnTo>
                <a:lnTo>
                  <a:pt x="1739" y="199"/>
                </a:lnTo>
                <a:lnTo>
                  <a:pt x="1743" y="197"/>
                </a:lnTo>
                <a:lnTo>
                  <a:pt x="1745" y="194"/>
                </a:lnTo>
                <a:lnTo>
                  <a:pt x="1745" y="194"/>
                </a:lnTo>
                <a:lnTo>
                  <a:pt x="1750" y="182"/>
                </a:lnTo>
                <a:lnTo>
                  <a:pt x="1753" y="174"/>
                </a:lnTo>
                <a:lnTo>
                  <a:pt x="1753" y="147"/>
                </a:lnTo>
                <a:lnTo>
                  <a:pt x="1753" y="147"/>
                </a:lnTo>
                <a:lnTo>
                  <a:pt x="1755" y="146"/>
                </a:lnTo>
                <a:lnTo>
                  <a:pt x="1761" y="141"/>
                </a:lnTo>
                <a:lnTo>
                  <a:pt x="1765" y="136"/>
                </a:lnTo>
                <a:lnTo>
                  <a:pt x="1768" y="131"/>
                </a:lnTo>
                <a:lnTo>
                  <a:pt x="1771" y="125"/>
                </a:lnTo>
                <a:lnTo>
                  <a:pt x="1772" y="118"/>
                </a:lnTo>
                <a:lnTo>
                  <a:pt x="1772" y="118"/>
                </a:lnTo>
                <a:lnTo>
                  <a:pt x="1775" y="111"/>
                </a:lnTo>
                <a:lnTo>
                  <a:pt x="1776" y="106"/>
                </a:lnTo>
                <a:lnTo>
                  <a:pt x="1779" y="96"/>
                </a:lnTo>
                <a:lnTo>
                  <a:pt x="1781" y="91"/>
                </a:lnTo>
                <a:lnTo>
                  <a:pt x="1781" y="85"/>
                </a:lnTo>
                <a:lnTo>
                  <a:pt x="1777" y="77"/>
                </a:lnTo>
                <a:lnTo>
                  <a:pt x="1772" y="67"/>
                </a:lnTo>
                <a:lnTo>
                  <a:pt x="1772" y="67"/>
                </a:lnTo>
                <a:lnTo>
                  <a:pt x="1762" y="47"/>
                </a:lnTo>
                <a:lnTo>
                  <a:pt x="1754" y="35"/>
                </a:lnTo>
                <a:lnTo>
                  <a:pt x="1750" y="31"/>
                </a:lnTo>
                <a:lnTo>
                  <a:pt x="1744" y="27"/>
                </a:lnTo>
                <a:lnTo>
                  <a:pt x="1738" y="23"/>
                </a:lnTo>
                <a:lnTo>
                  <a:pt x="1730" y="20"/>
                </a:lnTo>
                <a:lnTo>
                  <a:pt x="1730" y="20"/>
                </a:lnTo>
                <a:lnTo>
                  <a:pt x="1698" y="6"/>
                </a:lnTo>
                <a:lnTo>
                  <a:pt x="1698" y="6"/>
                </a:lnTo>
                <a:lnTo>
                  <a:pt x="1695" y="4"/>
                </a:lnTo>
                <a:lnTo>
                  <a:pt x="1685" y="1"/>
                </a:lnTo>
                <a:lnTo>
                  <a:pt x="1678" y="0"/>
                </a:lnTo>
                <a:lnTo>
                  <a:pt x="1670" y="0"/>
                </a:lnTo>
                <a:lnTo>
                  <a:pt x="1662" y="0"/>
                </a:lnTo>
                <a:lnTo>
                  <a:pt x="1652" y="1"/>
                </a:lnTo>
                <a:lnTo>
                  <a:pt x="1652" y="1"/>
                </a:lnTo>
                <a:lnTo>
                  <a:pt x="1646" y="3"/>
                </a:lnTo>
                <a:lnTo>
                  <a:pt x="1641" y="5"/>
                </a:lnTo>
                <a:lnTo>
                  <a:pt x="1631" y="12"/>
                </a:lnTo>
                <a:lnTo>
                  <a:pt x="1621" y="21"/>
                </a:lnTo>
                <a:lnTo>
                  <a:pt x="1611" y="31"/>
                </a:lnTo>
                <a:lnTo>
                  <a:pt x="1595" y="50"/>
                </a:lnTo>
                <a:lnTo>
                  <a:pt x="1587" y="60"/>
                </a:lnTo>
                <a:lnTo>
                  <a:pt x="1587" y="60"/>
                </a:lnTo>
                <a:lnTo>
                  <a:pt x="1584" y="63"/>
                </a:lnTo>
                <a:lnTo>
                  <a:pt x="1582" y="67"/>
                </a:lnTo>
                <a:lnTo>
                  <a:pt x="1581" y="71"/>
                </a:lnTo>
                <a:lnTo>
                  <a:pt x="1581" y="71"/>
                </a:lnTo>
                <a:lnTo>
                  <a:pt x="1573" y="67"/>
                </a:lnTo>
                <a:lnTo>
                  <a:pt x="1567" y="63"/>
                </a:lnTo>
                <a:lnTo>
                  <a:pt x="1565" y="62"/>
                </a:lnTo>
                <a:lnTo>
                  <a:pt x="1565" y="62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6">
            <a:extLst>
              <a:ext uri="{FF2B5EF4-FFF2-40B4-BE49-F238E27FC236}">
                <a16:creationId xmlns:a16="http://schemas.microsoft.com/office/drawing/2014/main" id="{18EC4F3F-A477-45F1-BCB4-68B4719A31C7}"/>
              </a:ext>
            </a:extLst>
          </p:cNvPr>
          <p:cNvSpPr>
            <a:spLocks/>
          </p:cNvSpPr>
          <p:nvPr/>
        </p:nvSpPr>
        <p:spPr bwMode="auto">
          <a:xfrm>
            <a:off x="2292890" y="5019673"/>
            <a:ext cx="1614190" cy="944103"/>
          </a:xfrm>
          <a:custGeom>
            <a:avLst/>
            <a:gdLst>
              <a:gd name="T0" fmla="*/ 1692 w 1997"/>
              <a:gd name="T1" fmla="*/ 1 h 1168"/>
              <a:gd name="T2" fmla="*/ 1636 w 1997"/>
              <a:gd name="T3" fmla="*/ 32 h 1168"/>
              <a:gd name="T4" fmla="*/ 1589 w 1997"/>
              <a:gd name="T5" fmla="*/ 103 h 1168"/>
              <a:gd name="T6" fmla="*/ 1545 w 1997"/>
              <a:gd name="T7" fmla="*/ 120 h 1168"/>
              <a:gd name="T8" fmla="*/ 1452 w 1997"/>
              <a:gd name="T9" fmla="*/ 149 h 1168"/>
              <a:gd name="T10" fmla="*/ 1359 w 1997"/>
              <a:gd name="T11" fmla="*/ 202 h 1168"/>
              <a:gd name="T12" fmla="*/ 1145 w 1997"/>
              <a:gd name="T13" fmla="*/ 249 h 1168"/>
              <a:gd name="T14" fmla="*/ 1132 w 1997"/>
              <a:gd name="T15" fmla="*/ 263 h 1168"/>
              <a:gd name="T16" fmla="*/ 1103 w 1997"/>
              <a:gd name="T17" fmla="*/ 274 h 1168"/>
              <a:gd name="T18" fmla="*/ 1028 w 1997"/>
              <a:gd name="T19" fmla="*/ 243 h 1168"/>
              <a:gd name="T20" fmla="*/ 1002 w 1997"/>
              <a:gd name="T21" fmla="*/ 234 h 1168"/>
              <a:gd name="T22" fmla="*/ 1007 w 1997"/>
              <a:gd name="T23" fmla="*/ 274 h 1168"/>
              <a:gd name="T24" fmla="*/ 965 w 1997"/>
              <a:gd name="T25" fmla="*/ 270 h 1168"/>
              <a:gd name="T26" fmla="*/ 968 w 1997"/>
              <a:gd name="T27" fmla="*/ 282 h 1168"/>
              <a:gd name="T28" fmla="*/ 973 w 1997"/>
              <a:gd name="T29" fmla="*/ 329 h 1168"/>
              <a:gd name="T30" fmla="*/ 1014 w 1997"/>
              <a:gd name="T31" fmla="*/ 343 h 1168"/>
              <a:gd name="T32" fmla="*/ 1045 w 1997"/>
              <a:gd name="T33" fmla="*/ 360 h 1168"/>
              <a:gd name="T34" fmla="*/ 1076 w 1997"/>
              <a:gd name="T35" fmla="*/ 371 h 1168"/>
              <a:gd name="T36" fmla="*/ 945 w 1997"/>
              <a:gd name="T37" fmla="*/ 563 h 1168"/>
              <a:gd name="T38" fmla="*/ 769 w 1997"/>
              <a:gd name="T39" fmla="*/ 719 h 1168"/>
              <a:gd name="T40" fmla="*/ 691 w 1997"/>
              <a:gd name="T41" fmla="*/ 828 h 1168"/>
              <a:gd name="T42" fmla="*/ 652 w 1997"/>
              <a:gd name="T43" fmla="*/ 897 h 1168"/>
              <a:gd name="T44" fmla="*/ 631 w 1997"/>
              <a:gd name="T45" fmla="*/ 927 h 1168"/>
              <a:gd name="T46" fmla="*/ 331 w 1997"/>
              <a:gd name="T47" fmla="*/ 1039 h 1168"/>
              <a:gd name="T48" fmla="*/ 49 w 1997"/>
              <a:gd name="T49" fmla="*/ 1106 h 1168"/>
              <a:gd name="T50" fmla="*/ 9 w 1997"/>
              <a:gd name="T51" fmla="*/ 1140 h 1168"/>
              <a:gd name="T52" fmla="*/ 17 w 1997"/>
              <a:gd name="T53" fmla="*/ 1157 h 1168"/>
              <a:gd name="T54" fmla="*/ 1984 w 1997"/>
              <a:gd name="T55" fmla="*/ 871 h 1168"/>
              <a:gd name="T56" fmla="*/ 1996 w 1997"/>
              <a:gd name="T57" fmla="*/ 841 h 1168"/>
              <a:gd name="T58" fmla="*/ 1943 w 1997"/>
              <a:gd name="T59" fmla="*/ 854 h 1168"/>
              <a:gd name="T60" fmla="*/ 996 w 1997"/>
              <a:gd name="T61" fmla="*/ 975 h 1168"/>
              <a:gd name="T62" fmla="*/ 1856 w 1997"/>
              <a:gd name="T63" fmla="*/ 807 h 1168"/>
              <a:gd name="T64" fmla="*/ 1928 w 1997"/>
              <a:gd name="T65" fmla="*/ 777 h 1168"/>
              <a:gd name="T66" fmla="*/ 1954 w 1997"/>
              <a:gd name="T67" fmla="*/ 729 h 1168"/>
              <a:gd name="T68" fmla="*/ 1822 w 1997"/>
              <a:gd name="T69" fmla="*/ 768 h 1168"/>
              <a:gd name="T70" fmla="*/ 978 w 1997"/>
              <a:gd name="T71" fmla="*/ 932 h 1168"/>
              <a:gd name="T72" fmla="*/ 957 w 1997"/>
              <a:gd name="T73" fmla="*/ 917 h 1168"/>
              <a:gd name="T74" fmla="*/ 885 w 1997"/>
              <a:gd name="T75" fmla="*/ 920 h 1168"/>
              <a:gd name="T76" fmla="*/ 848 w 1997"/>
              <a:gd name="T77" fmla="*/ 905 h 1168"/>
              <a:gd name="T78" fmla="*/ 828 w 1997"/>
              <a:gd name="T79" fmla="*/ 895 h 1168"/>
              <a:gd name="T80" fmla="*/ 986 w 1997"/>
              <a:gd name="T81" fmla="*/ 710 h 1168"/>
              <a:gd name="T82" fmla="*/ 1054 w 1997"/>
              <a:gd name="T83" fmla="*/ 654 h 1168"/>
              <a:gd name="T84" fmla="*/ 1171 w 1997"/>
              <a:gd name="T85" fmla="*/ 567 h 1168"/>
              <a:gd name="T86" fmla="*/ 1378 w 1997"/>
              <a:gd name="T87" fmla="*/ 432 h 1168"/>
              <a:gd name="T88" fmla="*/ 1519 w 1997"/>
              <a:gd name="T89" fmla="*/ 348 h 1168"/>
              <a:gd name="T90" fmla="*/ 1572 w 1997"/>
              <a:gd name="T91" fmla="*/ 310 h 1168"/>
              <a:gd name="T92" fmla="*/ 1618 w 1997"/>
              <a:gd name="T93" fmla="*/ 260 h 1168"/>
              <a:gd name="T94" fmla="*/ 1696 w 1997"/>
              <a:gd name="T95" fmla="*/ 271 h 1168"/>
              <a:gd name="T96" fmla="*/ 1743 w 1997"/>
              <a:gd name="T97" fmla="*/ 253 h 1168"/>
              <a:gd name="T98" fmla="*/ 1803 w 1997"/>
              <a:gd name="T99" fmla="*/ 212 h 1168"/>
              <a:gd name="T100" fmla="*/ 1834 w 1997"/>
              <a:gd name="T101" fmla="*/ 161 h 1168"/>
              <a:gd name="T102" fmla="*/ 1833 w 1997"/>
              <a:gd name="T103" fmla="*/ 85 h 1168"/>
              <a:gd name="T104" fmla="*/ 1811 w 1997"/>
              <a:gd name="T105" fmla="*/ 36 h 1168"/>
              <a:gd name="T106" fmla="*/ 1750 w 1997"/>
              <a:gd name="T107" fmla="*/ 1 h 1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997" h="1168">
                <a:moveTo>
                  <a:pt x="1750" y="1"/>
                </a:moveTo>
                <a:lnTo>
                  <a:pt x="1750" y="1"/>
                </a:lnTo>
                <a:lnTo>
                  <a:pt x="1742" y="0"/>
                </a:lnTo>
                <a:lnTo>
                  <a:pt x="1720" y="0"/>
                </a:lnTo>
                <a:lnTo>
                  <a:pt x="1706" y="0"/>
                </a:lnTo>
                <a:lnTo>
                  <a:pt x="1692" y="1"/>
                </a:lnTo>
                <a:lnTo>
                  <a:pt x="1677" y="5"/>
                </a:lnTo>
                <a:lnTo>
                  <a:pt x="1663" y="11"/>
                </a:lnTo>
                <a:lnTo>
                  <a:pt x="1663" y="11"/>
                </a:lnTo>
                <a:lnTo>
                  <a:pt x="1656" y="14"/>
                </a:lnTo>
                <a:lnTo>
                  <a:pt x="1650" y="19"/>
                </a:lnTo>
                <a:lnTo>
                  <a:pt x="1636" y="32"/>
                </a:lnTo>
                <a:lnTo>
                  <a:pt x="1624" y="47"/>
                </a:lnTo>
                <a:lnTo>
                  <a:pt x="1612" y="63"/>
                </a:lnTo>
                <a:lnTo>
                  <a:pt x="1595" y="91"/>
                </a:lnTo>
                <a:lnTo>
                  <a:pt x="1589" y="102"/>
                </a:lnTo>
                <a:lnTo>
                  <a:pt x="1589" y="102"/>
                </a:lnTo>
                <a:lnTo>
                  <a:pt x="1589" y="103"/>
                </a:lnTo>
                <a:lnTo>
                  <a:pt x="1588" y="106"/>
                </a:lnTo>
                <a:lnTo>
                  <a:pt x="1583" y="110"/>
                </a:lnTo>
                <a:lnTo>
                  <a:pt x="1576" y="114"/>
                </a:lnTo>
                <a:lnTo>
                  <a:pt x="1576" y="114"/>
                </a:lnTo>
                <a:lnTo>
                  <a:pt x="1562" y="116"/>
                </a:lnTo>
                <a:lnTo>
                  <a:pt x="1545" y="120"/>
                </a:lnTo>
                <a:lnTo>
                  <a:pt x="1509" y="127"/>
                </a:lnTo>
                <a:lnTo>
                  <a:pt x="1509" y="127"/>
                </a:lnTo>
                <a:lnTo>
                  <a:pt x="1493" y="131"/>
                </a:lnTo>
                <a:lnTo>
                  <a:pt x="1481" y="134"/>
                </a:lnTo>
                <a:lnTo>
                  <a:pt x="1469" y="140"/>
                </a:lnTo>
                <a:lnTo>
                  <a:pt x="1452" y="149"/>
                </a:lnTo>
                <a:lnTo>
                  <a:pt x="1452" y="149"/>
                </a:lnTo>
                <a:lnTo>
                  <a:pt x="1399" y="178"/>
                </a:lnTo>
                <a:lnTo>
                  <a:pt x="1372" y="192"/>
                </a:lnTo>
                <a:lnTo>
                  <a:pt x="1363" y="199"/>
                </a:lnTo>
                <a:lnTo>
                  <a:pt x="1359" y="202"/>
                </a:lnTo>
                <a:lnTo>
                  <a:pt x="1359" y="202"/>
                </a:lnTo>
                <a:lnTo>
                  <a:pt x="1355" y="205"/>
                </a:lnTo>
                <a:lnTo>
                  <a:pt x="1348" y="207"/>
                </a:lnTo>
                <a:lnTo>
                  <a:pt x="1322" y="214"/>
                </a:lnTo>
                <a:lnTo>
                  <a:pt x="1249" y="229"/>
                </a:lnTo>
                <a:lnTo>
                  <a:pt x="1145" y="249"/>
                </a:lnTo>
                <a:lnTo>
                  <a:pt x="1145" y="249"/>
                </a:lnTo>
                <a:lnTo>
                  <a:pt x="1139" y="253"/>
                </a:lnTo>
                <a:lnTo>
                  <a:pt x="1134" y="257"/>
                </a:lnTo>
                <a:lnTo>
                  <a:pt x="1133" y="259"/>
                </a:lnTo>
                <a:lnTo>
                  <a:pt x="1132" y="260"/>
                </a:lnTo>
                <a:lnTo>
                  <a:pt x="1132" y="260"/>
                </a:lnTo>
                <a:lnTo>
                  <a:pt x="1132" y="263"/>
                </a:lnTo>
                <a:lnTo>
                  <a:pt x="1129" y="265"/>
                </a:lnTo>
                <a:lnTo>
                  <a:pt x="1121" y="271"/>
                </a:lnTo>
                <a:lnTo>
                  <a:pt x="1116" y="272"/>
                </a:lnTo>
                <a:lnTo>
                  <a:pt x="1111" y="275"/>
                </a:lnTo>
                <a:lnTo>
                  <a:pt x="1106" y="275"/>
                </a:lnTo>
                <a:lnTo>
                  <a:pt x="1103" y="274"/>
                </a:lnTo>
                <a:lnTo>
                  <a:pt x="1103" y="274"/>
                </a:lnTo>
                <a:lnTo>
                  <a:pt x="1064" y="257"/>
                </a:lnTo>
                <a:lnTo>
                  <a:pt x="1041" y="247"/>
                </a:lnTo>
                <a:lnTo>
                  <a:pt x="1032" y="245"/>
                </a:lnTo>
                <a:lnTo>
                  <a:pt x="1028" y="243"/>
                </a:lnTo>
                <a:lnTo>
                  <a:pt x="1028" y="243"/>
                </a:lnTo>
                <a:lnTo>
                  <a:pt x="1024" y="242"/>
                </a:lnTo>
                <a:lnTo>
                  <a:pt x="1019" y="240"/>
                </a:lnTo>
                <a:lnTo>
                  <a:pt x="1011" y="234"/>
                </a:lnTo>
                <a:lnTo>
                  <a:pt x="1007" y="232"/>
                </a:lnTo>
                <a:lnTo>
                  <a:pt x="1003" y="232"/>
                </a:lnTo>
                <a:lnTo>
                  <a:pt x="1002" y="234"/>
                </a:lnTo>
                <a:lnTo>
                  <a:pt x="1002" y="236"/>
                </a:lnTo>
                <a:lnTo>
                  <a:pt x="1002" y="243"/>
                </a:lnTo>
                <a:lnTo>
                  <a:pt x="1002" y="243"/>
                </a:lnTo>
                <a:lnTo>
                  <a:pt x="1006" y="266"/>
                </a:lnTo>
                <a:lnTo>
                  <a:pt x="1007" y="274"/>
                </a:lnTo>
                <a:lnTo>
                  <a:pt x="1007" y="274"/>
                </a:lnTo>
                <a:lnTo>
                  <a:pt x="1006" y="275"/>
                </a:lnTo>
                <a:lnTo>
                  <a:pt x="1005" y="275"/>
                </a:lnTo>
                <a:lnTo>
                  <a:pt x="999" y="275"/>
                </a:lnTo>
                <a:lnTo>
                  <a:pt x="980" y="271"/>
                </a:lnTo>
                <a:lnTo>
                  <a:pt x="972" y="270"/>
                </a:lnTo>
                <a:lnTo>
                  <a:pt x="965" y="270"/>
                </a:lnTo>
                <a:lnTo>
                  <a:pt x="962" y="270"/>
                </a:lnTo>
                <a:lnTo>
                  <a:pt x="961" y="271"/>
                </a:lnTo>
                <a:lnTo>
                  <a:pt x="961" y="272"/>
                </a:lnTo>
                <a:lnTo>
                  <a:pt x="962" y="274"/>
                </a:lnTo>
                <a:lnTo>
                  <a:pt x="962" y="274"/>
                </a:lnTo>
                <a:lnTo>
                  <a:pt x="968" y="282"/>
                </a:lnTo>
                <a:lnTo>
                  <a:pt x="972" y="287"/>
                </a:lnTo>
                <a:lnTo>
                  <a:pt x="973" y="292"/>
                </a:lnTo>
                <a:lnTo>
                  <a:pt x="967" y="305"/>
                </a:lnTo>
                <a:lnTo>
                  <a:pt x="973" y="328"/>
                </a:lnTo>
                <a:lnTo>
                  <a:pt x="973" y="328"/>
                </a:lnTo>
                <a:lnTo>
                  <a:pt x="973" y="329"/>
                </a:lnTo>
                <a:lnTo>
                  <a:pt x="976" y="332"/>
                </a:lnTo>
                <a:lnTo>
                  <a:pt x="980" y="335"/>
                </a:lnTo>
                <a:lnTo>
                  <a:pt x="991" y="339"/>
                </a:lnTo>
                <a:lnTo>
                  <a:pt x="991" y="339"/>
                </a:lnTo>
                <a:lnTo>
                  <a:pt x="1003" y="342"/>
                </a:lnTo>
                <a:lnTo>
                  <a:pt x="1014" y="343"/>
                </a:lnTo>
                <a:lnTo>
                  <a:pt x="1020" y="344"/>
                </a:lnTo>
                <a:lnTo>
                  <a:pt x="1026" y="346"/>
                </a:lnTo>
                <a:lnTo>
                  <a:pt x="1031" y="350"/>
                </a:lnTo>
                <a:lnTo>
                  <a:pt x="1039" y="355"/>
                </a:lnTo>
                <a:lnTo>
                  <a:pt x="1039" y="355"/>
                </a:lnTo>
                <a:lnTo>
                  <a:pt x="1045" y="360"/>
                </a:lnTo>
                <a:lnTo>
                  <a:pt x="1052" y="363"/>
                </a:lnTo>
                <a:lnTo>
                  <a:pt x="1058" y="367"/>
                </a:lnTo>
                <a:lnTo>
                  <a:pt x="1064" y="368"/>
                </a:lnTo>
                <a:lnTo>
                  <a:pt x="1072" y="369"/>
                </a:lnTo>
                <a:lnTo>
                  <a:pt x="1076" y="371"/>
                </a:lnTo>
                <a:lnTo>
                  <a:pt x="1076" y="371"/>
                </a:lnTo>
                <a:lnTo>
                  <a:pt x="1022" y="451"/>
                </a:lnTo>
                <a:lnTo>
                  <a:pt x="980" y="511"/>
                </a:lnTo>
                <a:lnTo>
                  <a:pt x="955" y="551"/>
                </a:lnTo>
                <a:lnTo>
                  <a:pt x="955" y="551"/>
                </a:lnTo>
                <a:lnTo>
                  <a:pt x="951" y="557"/>
                </a:lnTo>
                <a:lnTo>
                  <a:pt x="945" y="563"/>
                </a:lnTo>
                <a:lnTo>
                  <a:pt x="928" y="580"/>
                </a:lnTo>
                <a:lnTo>
                  <a:pt x="906" y="601"/>
                </a:lnTo>
                <a:lnTo>
                  <a:pt x="880" y="624"/>
                </a:lnTo>
                <a:lnTo>
                  <a:pt x="823" y="672"/>
                </a:lnTo>
                <a:lnTo>
                  <a:pt x="769" y="719"/>
                </a:lnTo>
                <a:lnTo>
                  <a:pt x="769" y="719"/>
                </a:lnTo>
                <a:lnTo>
                  <a:pt x="759" y="731"/>
                </a:lnTo>
                <a:lnTo>
                  <a:pt x="746" y="743"/>
                </a:lnTo>
                <a:lnTo>
                  <a:pt x="736" y="756"/>
                </a:lnTo>
                <a:lnTo>
                  <a:pt x="726" y="771"/>
                </a:lnTo>
                <a:lnTo>
                  <a:pt x="706" y="800"/>
                </a:lnTo>
                <a:lnTo>
                  <a:pt x="691" y="828"/>
                </a:lnTo>
                <a:lnTo>
                  <a:pt x="676" y="854"/>
                </a:lnTo>
                <a:lnTo>
                  <a:pt x="666" y="876"/>
                </a:lnTo>
                <a:lnTo>
                  <a:pt x="658" y="895"/>
                </a:lnTo>
                <a:lnTo>
                  <a:pt x="658" y="895"/>
                </a:lnTo>
                <a:lnTo>
                  <a:pt x="655" y="895"/>
                </a:lnTo>
                <a:lnTo>
                  <a:pt x="652" y="897"/>
                </a:lnTo>
                <a:lnTo>
                  <a:pt x="646" y="900"/>
                </a:lnTo>
                <a:lnTo>
                  <a:pt x="642" y="903"/>
                </a:lnTo>
                <a:lnTo>
                  <a:pt x="640" y="906"/>
                </a:lnTo>
                <a:lnTo>
                  <a:pt x="640" y="906"/>
                </a:lnTo>
                <a:lnTo>
                  <a:pt x="635" y="916"/>
                </a:lnTo>
                <a:lnTo>
                  <a:pt x="631" y="927"/>
                </a:lnTo>
                <a:lnTo>
                  <a:pt x="624" y="949"/>
                </a:lnTo>
                <a:lnTo>
                  <a:pt x="624" y="949"/>
                </a:lnTo>
                <a:lnTo>
                  <a:pt x="617" y="968"/>
                </a:lnTo>
                <a:lnTo>
                  <a:pt x="613" y="978"/>
                </a:lnTo>
                <a:lnTo>
                  <a:pt x="613" y="978"/>
                </a:lnTo>
                <a:lnTo>
                  <a:pt x="331" y="1039"/>
                </a:lnTo>
                <a:lnTo>
                  <a:pt x="137" y="1082"/>
                </a:lnTo>
                <a:lnTo>
                  <a:pt x="74" y="1097"/>
                </a:lnTo>
                <a:lnTo>
                  <a:pt x="55" y="1102"/>
                </a:lnTo>
                <a:lnTo>
                  <a:pt x="49" y="1104"/>
                </a:lnTo>
                <a:lnTo>
                  <a:pt x="49" y="1104"/>
                </a:lnTo>
                <a:lnTo>
                  <a:pt x="49" y="1106"/>
                </a:lnTo>
                <a:lnTo>
                  <a:pt x="52" y="1110"/>
                </a:lnTo>
                <a:lnTo>
                  <a:pt x="59" y="1120"/>
                </a:lnTo>
                <a:lnTo>
                  <a:pt x="69" y="1132"/>
                </a:lnTo>
                <a:lnTo>
                  <a:pt x="69" y="1132"/>
                </a:lnTo>
                <a:lnTo>
                  <a:pt x="34" y="1137"/>
                </a:lnTo>
                <a:lnTo>
                  <a:pt x="9" y="1140"/>
                </a:lnTo>
                <a:lnTo>
                  <a:pt x="2" y="1142"/>
                </a:lnTo>
                <a:lnTo>
                  <a:pt x="0" y="1143"/>
                </a:lnTo>
                <a:lnTo>
                  <a:pt x="0" y="1144"/>
                </a:lnTo>
                <a:lnTo>
                  <a:pt x="0" y="1144"/>
                </a:lnTo>
                <a:lnTo>
                  <a:pt x="6" y="1149"/>
                </a:lnTo>
                <a:lnTo>
                  <a:pt x="17" y="1157"/>
                </a:lnTo>
                <a:lnTo>
                  <a:pt x="31" y="1168"/>
                </a:lnTo>
                <a:lnTo>
                  <a:pt x="31" y="1168"/>
                </a:lnTo>
                <a:lnTo>
                  <a:pt x="1002" y="1022"/>
                </a:lnTo>
                <a:lnTo>
                  <a:pt x="1980" y="874"/>
                </a:lnTo>
                <a:lnTo>
                  <a:pt x="1980" y="874"/>
                </a:lnTo>
                <a:lnTo>
                  <a:pt x="1984" y="871"/>
                </a:lnTo>
                <a:lnTo>
                  <a:pt x="1988" y="866"/>
                </a:lnTo>
                <a:lnTo>
                  <a:pt x="1991" y="862"/>
                </a:lnTo>
                <a:lnTo>
                  <a:pt x="1994" y="855"/>
                </a:lnTo>
                <a:lnTo>
                  <a:pt x="1996" y="849"/>
                </a:lnTo>
                <a:lnTo>
                  <a:pt x="1997" y="845"/>
                </a:lnTo>
                <a:lnTo>
                  <a:pt x="1996" y="841"/>
                </a:lnTo>
                <a:lnTo>
                  <a:pt x="1995" y="840"/>
                </a:lnTo>
                <a:lnTo>
                  <a:pt x="1994" y="840"/>
                </a:lnTo>
                <a:lnTo>
                  <a:pt x="1994" y="840"/>
                </a:lnTo>
                <a:lnTo>
                  <a:pt x="1983" y="842"/>
                </a:lnTo>
                <a:lnTo>
                  <a:pt x="1965" y="848"/>
                </a:lnTo>
                <a:lnTo>
                  <a:pt x="1943" y="854"/>
                </a:lnTo>
                <a:lnTo>
                  <a:pt x="1932" y="857"/>
                </a:lnTo>
                <a:lnTo>
                  <a:pt x="1920" y="858"/>
                </a:lnTo>
                <a:lnTo>
                  <a:pt x="1920" y="858"/>
                </a:lnTo>
                <a:lnTo>
                  <a:pt x="1763" y="877"/>
                </a:lnTo>
                <a:lnTo>
                  <a:pt x="1447" y="917"/>
                </a:lnTo>
                <a:lnTo>
                  <a:pt x="996" y="975"/>
                </a:lnTo>
                <a:lnTo>
                  <a:pt x="996" y="975"/>
                </a:lnTo>
                <a:lnTo>
                  <a:pt x="1133" y="950"/>
                </a:lnTo>
                <a:lnTo>
                  <a:pt x="1437" y="892"/>
                </a:lnTo>
                <a:lnTo>
                  <a:pt x="1602" y="859"/>
                </a:lnTo>
                <a:lnTo>
                  <a:pt x="1749" y="830"/>
                </a:lnTo>
                <a:lnTo>
                  <a:pt x="1856" y="807"/>
                </a:lnTo>
                <a:lnTo>
                  <a:pt x="1888" y="800"/>
                </a:lnTo>
                <a:lnTo>
                  <a:pt x="1904" y="795"/>
                </a:lnTo>
                <a:lnTo>
                  <a:pt x="1904" y="795"/>
                </a:lnTo>
                <a:lnTo>
                  <a:pt x="1911" y="791"/>
                </a:lnTo>
                <a:lnTo>
                  <a:pt x="1917" y="788"/>
                </a:lnTo>
                <a:lnTo>
                  <a:pt x="1928" y="777"/>
                </a:lnTo>
                <a:lnTo>
                  <a:pt x="1938" y="766"/>
                </a:lnTo>
                <a:lnTo>
                  <a:pt x="1947" y="754"/>
                </a:lnTo>
                <a:lnTo>
                  <a:pt x="1951" y="743"/>
                </a:lnTo>
                <a:lnTo>
                  <a:pt x="1955" y="734"/>
                </a:lnTo>
                <a:lnTo>
                  <a:pt x="1955" y="731"/>
                </a:lnTo>
                <a:lnTo>
                  <a:pt x="1954" y="729"/>
                </a:lnTo>
                <a:lnTo>
                  <a:pt x="1953" y="728"/>
                </a:lnTo>
                <a:lnTo>
                  <a:pt x="1949" y="728"/>
                </a:lnTo>
                <a:lnTo>
                  <a:pt x="1949" y="728"/>
                </a:lnTo>
                <a:lnTo>
                  <a:pt x="1928" y="734"/>
                </a:lnTo>
                <a:lnTo>
                  <a:pt x="1894" y="745"/>
                </a:lnTo>
                <a:lnTo>
                  <a:pt x="1822" y="768"/>
                </a:lnTo>
                <a:lnTo>
                  <a:pt x="1822" y="768"/>
                </a:lnTo>
                <a:lnTo>
                  <a:pt x="1773" y="779"/>
                </a:lnTo>
                <a:lnTo>
                  <a:pt x="1671" y="800"/>
                </a:lnTo>
                <a:lnTo>
                  <a:pt x="1384" y="854"/>
                </a:lnTo>
                <a:lnTo>
                  <a:pt x="978" y="932"/>
                </a:lnTo>
                <a:lnTo>
                  <a:pt x="978" y="932"/>
                </a:lnTo>
                <a:lnTo>
                  <a:pt x="977" y="929"/>
                </a:lnTo>
                <a:lnTo>
                  <a:pt x="972" y="925"/>
                </a:lnTo>
                <a:lnTo>
                  <a:pt x="966" y="920"/>
                </a:lnTo>
                <a:lnTo>
                  <a:pt x="962" y="919"/>
                </a:lnTo>
                <a:lnTo>
                  <a:pt x="957" y="917"/>
                </a:lnTo>
                <a:lnTo>
                  <a:pt x="957" y="917"/>
                </a:lnTo>
                <a:lnTo>
                  <a:pt x="929" y="919"/>
                </a:lnTo>
                <a:lnTo>
                  <a:pt x="911" y="919"/>
                </a:lnTo>
                <a:lnTo>
                  <a:pt x="897" y="920"/>
                </a:lnTo>
                <a:lnTo>
                  <a:pt x="897" y="920"/>
                </a:lnTo>
                <a:lnTo>
                  <a:pt x="891" y="921"/>
                </a:lnTo>
                <a:lnTo>
                  <a:pt x="885" y="920"/>
                </a:lnTo>
                <a:lnTo>
                  <a:pt x="871" y="919"/>
                </a:lnTo>
                <a:lnTo>
                  <a:pt x="862" y="916"/>
                </a:lnTo>
                <a:lnTo>
                  <a:pt x="854" y="914"/>
                </a:lnTo>
                <a:lnTo>
                  <a:pt x="854" y="914"/>
                </a:lnTo>
                <a:lnTo>
                  <a:pt x="852" y="910"/>
                </a:lnTo>
                <a:lnTo>
                  <a:pt x="848" y="905"/>
                </a:lnTo>
                <a:lnTo>
                  <a:pt x="843" y="900"/>
                </a:lnTo>
                <a:lnTo>
                  <a:pt x="841" y="898"/>
                </a:lnTo>
                <a:lnTo>
                  <a:pt x="839" y="898"/>
                </a:lnTo>
                <a:lnTo>
                  <a:pt x="839" y="898"/>
                </a:lnTo>
                <a:lnTo>
                  <a:pt x="834" y="897"/>
                </a:lnTo>
                <a:lnTo>
                  <a:pt x="828" y="895"/>
                </a:lnTo>
                <a:lnTo>
                  <a:pt x="822" y="893"/>
                </a:lnTo>
                <a:lnTo>
                  <a:pt x="822" y="893"/>
                </a:lnTo>
                <a:lnTo>
                  <a:pt x="879" y="829"/>
                </a:lnTo>
                <a:lnTo>
                  <a:pt x="962" y="737"/>
                </a:lnTo>
                <a:lnTo>
                  <a:pt x="962" y="737"/>
                </a:lnTo>
                <a:lnTo>
                  <a:pt x="986" y="710"/>
                </a:lnTo>
                <a:lnTo>
                  <a:pt x="1008" y="686"/>
                </a:lnTo>
                <a:lnTo>
                  <a:pt x="1019" y="676"/>
                </a:lnTo>
                <a:lnTo>
                  <a:pt x="1030" y="668"/>
                </a:lnTo>
                <a:lnTo>
                  <a:pt x="1041" y="660"/>
                </a:lnTo>
                <a:lnTo>
                  <a:pt x="1054" y="654"/>
                </a:lnTo>
                <a:lnTo>
                  <a:pt x="1054" y="654"/>
                </a:lnTo>
                <a:lnTo>
                  <a:pt x="1062" y="651"/>
                </a:lnTo>
                <a:lnTo>
                  <a:pt x="1070" y="646"/>
                </a:lnTo>
                <a:lnTo>
                  <a:pt x="1089" y="632"/>
                </a:lnTo>
                <a:lnTo>
                  <a:pt x="1111" y="617"/>
                </a:lnTo>
                <a:lnTo>
                  <a:pt x="1133" y="599"/>
                </a:lnTo>
                <a:lnTo>
                  <a:pt x="1171" y="567"/>
                </a:lnTo>
                <a:lnTo>
                  <a:pt x="1186" y="554"/>
                </a:lnTo>
                <a:lnTo>
                  <a:pt x="1361" y="430"/>
                </a:lnTo>
                <a:lnTo>
                  <a:pt x="1361" y="430"/>
                </a:lnTo>
                <a:lnTo>
                  <a:pt x="1363" y="431"/>
                </a:lnTo>
                <a:lnTo>
                  <a:pt x="1369" y="432"/>
                </a:lnTo>
                <a:lnTo>
                  <a:pt x="1378" y="432"/>
                </a:lnTo>
                <a:lnTo>
                  <a:pt x="1378" y="432"/>
                </a:lnTo>
                <a:lnTo>
                  <a:pt x="1383" y="431"/>
                </a:lnTo>
                <a:lnTo>
                  <a:pt x="1390" y="429"/>
                </a:lnTo>
                <a:lnTo>
                  <a:pt x="1409" y="417"/>
                </a:lnTo>
                <a:lnTo>
                  <a:pt x="1465" y="383"/>
                </a:lnTo>
                <a:lnTo>
                  <a:pt x="1519" y="348"/>
                </a:lnTo>
                <a:lnTo>
                  <a:pt x="1537" y="335"/>
                </a:lnTo>
                <a:lnTo>
                  <a:pt x="1546" y="329"/>
                </a:lnTo>
                <a:lnTo>
                  <a:pt x="1546" y="329"/>
                </a:lnTo>
                <a:lnTo>
                  <a:pt x="1551" y="328"/>
                </a:lnTo>
                <a:lnTo>
                  <a:pt x="1557" y="323"/>
                </a:lnTo>
                <a:lnTo>
                  <a:pt x="1572" y="310"/>
                </a:lnTo>
                <a:lnTo>
                  <a:pt x="1586" y="295"/>
                </a:lnTo>
                <a:lnTo>
                  <a:pt x="1596" y="287"/>
                </a:lnTo>
                <a:lnTo>
                  <a:pt x="1596" y="287"/>
                </a:lnTo>
                <a:lnTo>
                  <a:pt x="1602" y="281"/>
                </a:lnTo>
                <a:lnTo>
                  <a:pt x="1610" y="272"/>
                </a:lnTo>
                <a:lnTo>
                  <a:pt x="1618" y="260"/>
                </a:lnTo>
                <a:lnTo>
                  <a:pt x="1645" y="245"/>
                </a:lnTo>
                <a:lnTo>
                  <a:pt x="1645" y="245"/>
                </a:lnTo>
                <a:lnTo>
                  <a:pt x="1652" y="249"/>
                </a:lnTo>
                <a:lnTo>
                  <a:pt x="1668" y="258"/>
                </a:lnTo>
                <a:lnTo>
                  <a:pt x="1687" y="268"/>
                </a:lnTo>
                <a:lnTo>
                  <a:pt x="1696" y="271"/>
                </a:lnTo>
                <a:lnTo>
                  <a:pt x="1703" y="272"/>
                </a:lnTo>
                <a:lnTo>
                  <a:pt x="1703" y="272"/>
                </a:lnTo>
                <a:lnTo>
                  <a:pt x="1709" y="271"/>
                </a:lnTo>
                <a:lnTo>
                  <a:pt x="1716" y="269"/>
                </a:lnTo>
                <a:lnTo>
                  <a:pt x="1732" y="260"/>
                </a:lnTo>
                <a:lnTo>
                  <a:pt x="1743" y="253"/>
                </a:lnTo>
                <a:lnTo>
                  <a:pt x="1748" y="249"/>
                </a:lnTo>
                <a:lnTo>
                  <a:pt x="1784" y="228"/>
                </a:lnTo>
                <a:lnTo>
                  <a:pt x="1784" y="228"/>
                </a:lnTo>
                <a:lnTo>
                  <a:pt x="1793" y="222"/>
                </a:lnTo>
                <a:lnTo>
                  <a:pt x="1803" y="212"/>
                </a:lnTo>
                <a:lnTo>
                  <a:pt x="1803" y="212"/>
                </a:lnTo>
                <a:lnTo>
                  <a:pt x="1811" y="206"/>
                </a:lnTo>
                <a:lnTo>
                  <a:pt x="1816" y="201"/>
                </a:lnTo>
                <a:lnTo>
                  <a:pt x="1820" y="195"/>
                </a:lnTo>
                <a:lnTo>
                  <a:pt x="1825" y="186"/>
                </a:lnTo>
                <a:lnTo>
                  <a:pt x="1830" y="175"/>
                </a:lnTo>
                <a:lnTo>
                  <a:pt x="1834" y="161"/>
                </a:lnTo>
                <a:lnTo>
                  <a:pt x="1835" y="144"/>
                </a:lnTo>
                <a:lnTo>
                  <a:pt x="1835" y="144"/>
                </a:lnTo>
                <a:lnTo>
                  <a:pt x="1835" y="127"/>
                </a:lnTo>
                <a:lnTo>
                  <a:pt x="1835" y="111"/>
                </a:lnTo>
                <a:lnTo>
                  <a:pt x="1834" y="97"/>
                </a:lnTo>
                <a:lnTo>
                  <a:pt x="1833" y="85"/>
                </a:lnTo>
                <a:lnTo>
                  <a:pt x="1829" y="72"/>
                </a:lnTo>
                <a:lnTo>
                  <a:pt x="1826" y="62"/>
                </a:lnTo>
                <a:lnTo>
                  <a:pt x="1822" y="53"/>
                </a:lnTo>
                <a:lnTo>
                  <a:pt x="1817" y="43"/>
                </a:lnTo>
                <a:lnTo>
                  <a:pt x="1817" y="43"/>
                </a:lnTo>
                <a:lnTo>
                  <a:pt x="1811" y="36"/>
                </a:lnTo>
                <a:lnTo>
                  <a:pt x="1801" y="28"/>
                </a:lnTo>
                <a:lnTo>
                  <a:pt x="1790" y="20"/>
                </a:lnTo>
                <a:lnTo>
                  <a:pt x="1779" y="14"/>
                </a:lnTo>
                <a:lnTo>
                  <a:pt x="1759" y="5"/>
                </a:lnTo>
                <a:lnTo>
                  <a:pt x="1750" y="1"/>
                </a:lnTo>
                <a:lnTo>
                  <a:pt x="1750" y="1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7">
            <a:extLst>
              <a:ext uri="{FF2B5EF4-FFF2-40B4-BE49-F238E27FC236}">
                <a16:creationId xmlns:a16="http://schemas.microsoft.com/office/drawing/2014/main" id="{0B388573-DE51-41DE-8773-196B6B77F321}"/>
              </a:ext>
            </a:extLst>
          </p:cNvPr>
          <p:cNvSpPr>
            <a:spLocks/>
          </p:cNvSpPr>
          <p:nvPr/>
        </p:nvSpPr>
        <p:spPr bwMode="auto">
          <a:xfrm>
            <a:off x="375848" y="5054796"/>
            <a:ext cx="1821116" cy="1028166"/>
          </a:xfrm>
          <a:custGeom>
            <a:avLst/>
            <a:gdLst>
              <a:gd name="T0" fmla="*/ 1700 w 2253"/>
              <a:gd name="T1" fmla="*/ 134 h 1272"/>
              <a:gd name="T2" fmla="*/ 1672 w 2253"/>
              <a:gd name="T3" fmla="*/ 126 h 1272"/>
              <a:gd name="T4" fmla="*/ 1571 w 2253"/>
              <a:gd name="T5" fmla="*/ 134 h 1272"/>
              <a:gd name="T6" fmla="*/ 1422 w 2253"/>
              <a:gd name="T7" fmla="*/ 200 h 1272"/>
              <a:gd name="T8" fmla="*/ 1256 w 2253"/>
              <a:gd name="T9" fmla="*/ 282 h 1272"/>
              <a:gd name="T10" fmla="*/ 1131 w 2253"/>
              <a:gd name="T11" fmla="*/ 304 h 1272"/>
              <a:gd name="T12" fmla="*/ 1034 w 2253"/>
              <a:gd name="T13" fmla="*/ 297 h 1272"/>
              <a:gd name="T14" fmla="*/ 1049 w 2253"/>
              <a:gd name="T15" fmla="*/ 316 h 1272"/>
              <a:gd name="T16" fmla="*/ 1021 w 2253"/>
              <a:gd name="T17" fmla="*/ 326 h 1272"/>
              <a:gd name="T18" fmla="*/ 1039 w 2253"/>
              <a:gd name="T19" fmla="*/ 349 h 1272"/>
              <a:gd name="T20" fmla="*/ 1028 w 2253"/>
              <a:gd name="T21" fmla="*/ 367 h 1272"/>
              <a:gd name="T22" fmla="*/ 1061 w 2253"/>
              <a:gd name="T23" fmla="*/ 381 h 1272"/>
              <a:gd name="T24" fmla="*/ 1119 w 2253"/>
              <a:gd name="T25" fmla="*/ 389 h 1272"/>
              <a:gd name="T26" fmla="*/ 931 w 2253"/>
              <a:gd name="T27" fmla="*/ 680 h 1272"/>
              <a:gd name="T28" fmla="*/ 799 w 2253"/>
              <a:gd name="T29" fmla="*/ 833 h 1272"/>
              <a:gd name="T30" fmla="*/ 696 w 2253"/>
              <a:gd name="T31" fmla="*/ 989 h 1272"/>
              <a:gd name="T32" fmla="*/ 672 w 2253"/>
              <a:gd name="T33" fmla="*/ 1002 h 1272"/>
              <a:gd name="T34" fmla="*/ 651 w 2253"/>
              <a:gd name="T35" fmla="*/ 1021 h 1272"/>
              <a:gd name="T36" fmla="*/ 651 w 2253"/>
              <a:gd name="T37" fmla="*/ 1053 h 1272"/>
              <a:gd name="T38" fmla="*/ 36 w 2253"/>
              <a:gd name="T39" fmla="*/ 1150 h 1272"/>
              <a:gd name="T40" fmla="*/ 31 w 2253"/>
              <a:gd name="T41" fmla="*/ 1170 h 1272"/>
              <a:gd name="T42" fmla="*/ 650 w 2253"/>
              <a:gd name="T43" fmla="*/ 1132 h 1272"/>
              <a:gd name="T44" fmla="*/ 105 w 2253"/>
              <a:gd name="T45" fmla="*/ 1224 h 1272"/>
              <a:gd name="T46" fmla="*/ 0 w 2253"/>
              <a:gd name="T47" fmla="*/ 1249 h 1272"/>
              <a:gd name="T48" fmla="*/ 38 w 2253"/>
              <a:gd name="T49" fmla="*/ 1271 h 1272"/>
              <a:gd name="T50" fmla="*/ 922 w 2253"/>
              <a:gd name="T51" fmla="*/ 1162 h 1272"/>
              <a:gd name="T52" fmla="*/ 1232 w 2253"/>
              <a:gd name="T53" fmla="*/ 1146 h 1272"/>
              <a:gd name="T54" fmla="*/ 1970 w 2253"/>
              <a:gd name="T55" fmla="*/ 1200 h 1272"/>
              <a:gd name="T56" fmla="*/ 2141 w 2253"/>
              <a:gd name="T57" fmla="*/ 1206 h 1272"/>
              <a:gd name="T58" fmla="*/ 2168 w 2253"/>
              <a:gd name="T59" fmla="*/ 1181 h 1272"/>
              <a:gd name="T60" fmla="*/ 2210 w 2253"/>
              <a:gd name="T61" fmla="*/ 1158 h 1272"/>
              <a:gd name="T62" fmla="*/ 2253 w 2253"/>
              <a:gd name="T63" fmla="*/ 1129 h 1272"/>
              <a:gd name="T64" fmla="*/ 2232 w 2253"/>
              <a:gd name="T65" fmla="*/ 1111 h 1272"/>
              <a:gd name="T66" fmla="*/ 1010 w 2253"/>
              <a:gd name="T67" fmla="*/ 1089 h 1272"/>
              <a:gd name="T68" fmla="*/ 942 w 2253"/>
              <a:gd name="T69" fmla="*/ 1040 h 1272"/>
              <a:gd name="T70" fmla="*/ 952 w 2253"/>
              <a:gd name="T71" fmla="*/ 940 h 1272"/>
              <a:gd name="T72" fmla="*/ 1146 w 2253"/>
              <a:gd name="T73" fmla="*/ 695 h 1272"/>
              <a:gd name="T74" fmla="*/ 1322 w 2253"/>
              <a:gd name="T75" fmla="*/ 504 h 1272"/>
              <a:gd name="T76" fmla="*/ 1431 w 2253"/>
              <a:gd name="T77" fmla="*/ 430 h 1272"/>
              <a:gd name="T78" fmla="*/ 1579 w 2253"/>
              <a:gd name="T79" fmla="*/ 351 h 1272"/>
              <a:gd name="T80" fmla="*/ 1723 w 2253"/>
              <a:gd name="T81" fmla="*/ 267 h 1272"/>
              <a:gd name="T82" fmla="*/ 1778 w 2253"/>
              <a:gd name="T83" fmla="*/ 248 h 1272"/>
              <a:gd name="T84" fmla="*/ 1875 w 2253"/>
              <a:gd name="T85" fmla="*/ 284 h 1272"/>
              <a:gd name="T86" fmla="*/ 1901 w 2253"/>
              <a:gd name="T87" fmla="*/ 271 h 1272"/>
              <a:gd name="T88" fmla="*/ 1928 w 2253"/>
              <a:gd name="T89" fmla="*/ 236 h 1272"/>
              <a:gd name="T90" fmla="*/ 1980 w 2253"/>
              <a:gd name="T91" fmla="*/ 219 h 1272"/>
              <a:gd name="T92" fmla="*/ 1997 w 2253"/>
              <a:gd name="T93" fmla="*/ 192 h 1272"/>
              <a:gd name="T94" fmla="*/ 2007 w 2253"/>
              <a:gd name="T95" fmla="*/ 139 h 1272"/>
              <a:gd name="T96" fmla="*/ 1995 w 2253"/>
              <a:gd name="T97" fmla="*/ 76 h 1272"/>
              <a:gd name="T98" fmla="*/ 1911 w 2253"/>
              <a:gd name="T99" fmla="*/ 15 h 1272"/>
              <a:gd name="T100" fmla="*/ 1860 w 2253"/>
              <a:gd name="T101" fmla="*/ 2 h 1272"/>
              <a:gd name="T102" fmla="*/ 1796 w 2253"/>
              <a:gd name="T103" fmla="*/ 32 h 1272"/>
              <a:gd name="T104" fmla="*/ 1762 w 2253"/>
              <a:gd name="T105" fmla="*/ 75 h 1272"/>
              <a:gd name="T106" fmla="*/ 1740 w 2253"/>
              <a:gd name="T107" fmla="*/ 92 h 1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2253" h="1272">
                <a:moveTo>
                  <a:pt x="1724" y="126"/>
                </a:moveTo>
                <a:lnTo>
                  <a:pt x="1724" y="126"/>
                </a:lnTo>
                <a:lnTo>
                  <a:pt x="1712" y="128"/>
                </a:lnTo>
                <a:lnTo>
                  <a:pt x="1705" y="130"/>
                </a:lnTo>
                <a:lnTo>
                  <a:pt x="1701" y="133"/>
                </a:lnTo>
                <a:lnTo>
                  <a:pt x="1700" y="134"/>
                </a:lnTo>
                <a:lnTo>
                  <a:pt x="1700" y="134"/>
                </a:lnTo>
                <a:lnTo>
                  <a:pt x="1699" y="134"/>
                </a:lnTo>
                <a:lnTo>
                  <a:pt x="1698" y="134"/>
                </a:lnTo>
                <a:lnTo>
                  <a:pt x="1693" y="133"/>
                </a:lnTo>
                <a:lnTo>
                  <a:pt x="1684" y="129"/>
                </a:lnTo>
                <a:lnTo>
                  <a:pt x="1672" y="126"/>
                </a:lnTo>
                <a:lnTo>
                  <a:pt x="1655" y="123"/>
                </a:lnTo>
                <a:lnTo>
                  <a:pt x="1633" y="123"/>
                </a:lnTo>
                <a:lnTo>
                  <a:pt x="1620" y="124"/>
                </a:lnTo>
                <a:lnTo>
                  <a:pt x="1605" y="127"/>
                </a:lnTo>
                <a:lnTo>
                  <a:pt x="1590" y="130"/>
                </a:lnTo>
                <a:lnTo>
                  <a:pt x="1571" y="134"/>
                </a:lnTo>
                <a:lnTo>
                  <a:pt x="1571" y="134"/>
                </a:lnTo>
                <a:lnTo>
                  <a:pt x="1553" y="140"/>
                </a:lnTo>
                <a:lnTo>
                  <a:pt x="1534" y="146"/>
                </a:lnTo>
                <a:lnTo>
                  <a:pt x="1495" y="163"/>
                </a:lnTo>
                <a:lnTo>
                  <a:pt x="1458" y="180"/>
                </a:lnTo>
                <a:lnTo>
                  <a:pt x="1422" y="200"/>
                </a:lnTo>
                <a:lnTo>
                  <a:pt x="1393" y="217"/>
                </a:lnTo>
                <a:lnTo>
                  <a:pt x="1369" y="230"/>
                </a:lnTo>
                <a:lnTo>
                  <a:pt x="1348" y="243"/>
                </a:lnTo>
                <a:lnTo>
                  <a:pt x="1348" y="243"/>
                </a:lnTo>
                <a:lnTo>
                  <a:pt x="1295" y="265"/>
                </a:lnTo>
                <a:lnTo>
                  <a:pt x="1256" y="282"/>
                </a:lnTo>
                <a:lnTo>
                  <a:pt x="1232" y="290"/>
                </a:lnTo>
                <a:lnTo>
                  <a:pt x="1232" y="290"/>
                </a:lnTo>
                <a:lnTo>
                  <a:pt x="1209" y="294"/>
                </a:lnTo>
                <a:lnTo>
                  <a:pt x="1175" y="299"/>
                </a:lnTo>
                <a:lnTo>
                  <a:pt x="1131" y="304"/>
                </a:lnTo>
                <a:lnTo>
                  <a:pt x="1131" y="304"/>
                </a:lnTo>
                <a:lnTo>
                  <a:pt x="1114" y="301"/>
                </a:lnTo>
                <a:lnTo>
                  <a:pt x="1079" y="297"/>
                </a:lnTo>
                <a:lnTo>
                  <a:pt x="1061" y="295"/>
                </a:lnTo>
                <a:lnTo>
                  <a:pt x="1045" y="295"/>
                </a:lnTo>
                <a:lnTo>
                  <a:pt x="1039" y="295"/>
                </a:lnTo>
                <a:lnTo>
                  <a:pt x="1034" y="297"/>
                </a:lnTo>
                <a:lnTo>
                  <a:pt x="1032" y="298"/>
                </a:lnTo>
                <a:lnTo>
                  <a:pt x="1032" y="300"/>
                </a:lnTo>
                <a:lnTo>
                  <a:pt x="1032" y="300"/>
                </a:lnTo>
                <a:lnTo>
                  <a:pt x="1036" y="305"/>
                </a:lnTo>
                <a:lnTo>
                  <a:pt x="1039" y="309"/>
                </a:lnTo>
                <a:lnTo>
                  <a:pt x="1049" y="316"/>
                </a:lnTo>
                <a:lnTo>
                  <a:pt x="1057" y="321"/>
                </a:lnTo>
                <a:lnTo>
                  <a:pt x="1061" y="322"/>
                </a:lnTo>
                <a:lnTo>
                  <a:pt x="1061" y="322"/>
                </a:lnTo>
                <a:lnTo>
                  <a:pt x="1039" y="322"/>
                </a:lnTo>
                <a:lnTo>
                  <a:pt x="1026" y="324"/>
                </a:lnTo>
                <a:lnTo>
                  <a:pt x="1021" y="326"/>
                </a:lnTo>
                <a:lnTo>
                  <a:pt x="1021" y="326"/>
                </a:lnTo>
                <a:lnTo>
                  <a:pt x="1021" y="327"/>
                </a:lnTo>
                <a:lnTo>
                  <a:pt x="1021" y="327"/>
                </a:lnTo>
                <a:lnTo>
                  <a:pt x="1032" y="339"/>
                </a:lnTo>
                <a:lnTo>
                  <a:pt x="1039" y="349"/>
                </a:lnTo>
                <a:lnTo>
                  <a:pt x="1039" y="349"/>
                </a:lnTo>
                <a:lnTo>
                  <a:pt x="1030" y="357"/>
                </a:lnTo>
                <a:lnTo>
                  <a:pt x="1027" y="360"/>
                </a:lnTo>
                <a:lnTo>
                  <a:pt x="1026" y="363"/>
                </a:lnTo>
                <a:lnTo>
                  <a:pt x="1026" y="366"/>
                </a:lnTo>
                <a:lnTo>
                  <a:pt x="1028" y="367"/>
                </a:lnTo>
                <a:lnTo>
                  <a:pt x="1028" y="367"/>
                </a:lnTo>
                <a:lnTo>
                  <a:pt x="1039" y="369"/>
                </a:lnTo>
                <a:lnTo>
                  <a:pt x="1045" y="372"/>
                </a:lnTo>
                <a:lnTo>
                  <a:pt x="1053" y="375"/>
                </a:lnTo>
                <a:lnTo>
                  <a:pt x="1053" y="375"/>
                </a:lnTo>
                <a:lnTo>
                  <a:pt x="1059" y="380"/>
                </a:lnTo>
                <a:lnTo>
                  <a:pt x="1061" y="381"/>
                </a:lnTo>
                <a:lnTo>
                  <a:pt x="1065" y="384"/>
                </a:lnTo>
                <a:lnTo>
                  <a:pt x="1073" y="385"/>
                </a:lnTo>
                <a:lnTo>
                  <a:pt x="1073" y="385"/>
                </a:lnTo>
                <a:lnTo>
                  <a:pt x="1088" y="386"/>
                </a:lnTo>
                <a:lnTo>
                  <a:pt x="1105" y="387"/>
                </a:lnTo>
                <a:lnTo>
                  <a:pt x="1119" y="389"/>
                </a:lnTo>
                <a:lnTo>
                  <a:pt x="1123" y="390"/>
                </a:lnTo>
                <a:lnTo>
                  <a:pt x="1124" y="391"/>
                </a:lnTo>
                <a:lnTo>
                  <a:pt x="1124" y="391"/>
                </a:lnTo>
                <a:lnTo>
                  <a:pt x="1124" y="391"/>
                </a:lnTo>
                <a:lnTo>
                  <a:pt x="1031" y="530"/>
                </a:lnTo>
                <a:lnTo>
                  <a:pt x="931" y="680"/>
                </a:lnTo>
                <a:lnTo>
                  <a:pt x="931" y="680"/>
                </a:lnTo>
                <a:lnTo>
                  <a:pt x="923" y="690"/>
                </a:lnTo>
                <a:lnTo>
                  <a:pt x="908" y="709"/>
                </a:lnTo>
                <a:lnTo>
                  <a:pt x="865" y="756"/>
                </a:lnTo>
                <a:lnTo>
                  <a:pt x="819" y="809"/>
                </a:lnTo>
                <a:lnTo>
                  <a:pt x="799" y="833"/>
                </a:lnTo>
                <a:lnTo>
                  <a:pt x="786" y="852"/>
                </a:lnTo>
                <a:lnTo>
                  <a:pt x="786" y="852"/>
                </a:lnTo>
                <a:lnTo>
                  <a:pt x="736" y="929"/>
                </a:lnTo>
                <a:lnTo>
                  <a:pt x="704" y="979"/>
                </a:lnTo>
                <a:lnTo>
                  <a:pt x="704" y="979"/>
                </a:lnTo>
                <a:lnTo>
                  <a:pt x="696" y="989"/>
                </a:lnTo>
                <a:lnTo>
                  <a:pt x="693" y="992"/>
                </a:lnTo>
                <a:lnTo>
                  <a:pt x="693" y="992"/>
                </a:lnTo>
                <a:lnTo>
                  <a:pt x="687" y="993"/>
                </a:lnTo>
                <a:lnTo>
                  <a:pt x="680" y="996"/>
                </a:lnTo>
                <a:lnTo>
                  <a:pt x="672" y="1002"/>
                </a:lnTo>
                <a:lnTo>
                  <a:pt x="672" y="1002"/>
                </a:lnTo>
                <a:lnTo>
                  <a:pt x="664" y="1007"/>
                </a:lnTo>
                <a:lnTo>
                  <a:pt x="657" y="1010"/>
                </a:lnTo>
                <a:lnTo>
                  <a:pt x="655" y="1012"/>
                </a:lnTo>
                <a:lnTo>
                  <a:pt x="653" y="1014"/>
                </a:lnTo>
                <a:lnTo>
                  <a:pt x="653" y="1018"/>
                </a:lnTo>
                <a:lnTo>
                  <a:pt x="651" y="1021"/>
                </a:lnTo>
                <a:lnTo>
                  <a:pt x="651" y="1021"/>
                </a:lnTo>
                <a:lnTo>
                  <a:pt x="653" y="1031"/>
                </a:lnTo>
                <a:lnTo>
                  <a:pt x="654" y="1038"/>
                </a:lnTo>
                <a:lnTo>
                  <a:pt x="655" y="1046"/>
                </a:lnTo>
                <a:lnTo>
                  <a:pt x="654" y="1049"/>
                </a:lnTo>
                <a:lnTo>
                  <a:pt x="651" y="1053"/>
                </a:lnTo>
                <a:lnTo>
                  <a:pt x="651" y="1053"/>
                </a:lnTo>
                <a:lnTo>
                  <a:pt x="640" y="1073"/>
                </a:lnTo>
                <a:lnTo>
                  <a:pt x="640" y="1073"/>
                </a:lnTo>
                <a:lnTo>
                  <a:pt x="324" y="1112"/>
                </a:lnTo>
                <a:lnTo>
                  <a:pt x="107" y="1140"/>
                </a:lnTo>
                <a:lnTo>
                  <a:pt x="36" y="1150"/>
                </a:lnTo>
                <a:lnTo>
                  <a:pt x="16" y="1153"/>
                </a:lnTo>
                <a:lnTo>
                  <a:pt x="9" y="1156"/>
                </a:lnTo>
                <a:lnTo>
                  <a:pt x="9" y="1156"/>
                </a:lnTo>
                <a:lnTo>
                  <a:pt x="11" y="1158"/>
                </a:lnTo>
                <a:lnTo>
                  <a:pt x="16" y="1162"/>
                </a:lnTo>
                <a:lnTo>
                  <a:pt x="31" y="1170"/>
                </a:lnTo>
                <a:lnTo>
                  <a:pt x="50" y="1180"/>
                </a:lnTo>
                <a:lnTo>
                  <a:pt x="50" y="1180"/>
                </a:lnTo>
                <a:lnTo>
                  <a:pt x="614" y="1133"/>
                </a:lnTo>
                <a:lnTo>
                  <a:pt x="614" y="1133"/>
                </a:lnTo>
                <a:lnTo>
                  <a:pt x="632" y="1132"/>
                </a:lnTo>
                <a:lnTo>
                  <a:pt x="650" y="1132"/>
                </a:lnTo>
                <a:lnTo>
                  <a:pt x="670" y="1132"/>
                </a:lnTo>
                <a:lnTo>
                  <a:pt x="670" y="1132"/>
                </a:lnTo>
                <a:lnTo>
                  <a:pt x="565" y="1147"/>
                </a:lnTo>
                <a:lnTo>
                  <a:pt x="335" y="1184"/>
                </a:lnTo>
                <a:lnTo>
                  <a:pt x="213" y="1204"/>
                </a:lnTo>
                <a:lnTo>
                  <a:pt x="105" y="1224"/>
                </a:lnTo>
                <a:lnTo>
                  <a:pt x="62" y="1232"/>
                </a:lnTo>
                <a:lnTo>
                  <a:pt x="30" y="1240"/>
                </a:lnTo>
                <a:lnTo>
                  <a:pt x="8" y="1246"/>
                </a:lnTo>
                <a:lnTo>
                  <a:pt x="3" y="1248"/>
                </a:lnTo>
                <a:lnTo>
                  <a:pt x="0" y="1249"/>
                </a:lnTo>
                <a:lnTo>
                  <a:pt x="0" y="1249"/>
                </a:lnTo>
                <a:lnTo>
                  <a:pt x="0" y="1253"/>
                </a:lnTo>
                <a:lnTo>
                  <a:pt x="3" y="1255"/>
                </a:lnTo>
                <a:lnTo>
                  <a:pt x="8" y="1260"/>
                </a:lnTo>
                <a:lnTo>
                  <a:pt x="15" y="1265"/>
                </a:lnTo>
                <a:lnTo>
                  <a:pt x="22" y="1267"/>
                </a:lnTo>
                <a:lnTo>
                  <a:pt x="38" y="1271"/>
                </a:lnTo>
                <a:lnTo>
                  <a:pt x="45" y="1272"/>
                </a:lnTo>
                <a:lnTo>
                  <a:pt x="45" y="1272"/>
                </a:lnTo>
                <a:lnTo>
                  <a:pt x="164" y="1257"/>
                </a:lnTo>
                <a:lnTo>
                  <a:pt x="445" y="1220"/>
                </a:lnTo>
                <a:lnTo>
                  <a:pt x="774" y="1179"/>
                </a:lnTo>
                <a:lnTo>
                  <a:pt x="922" y="1162"/>
                </a:lnTo>
                <a:lnTo>
                  <a:pt x="1039" y="1149"/>
                </a:lnTo>
                <a:lnTo>
                  <a:pt x="1039" y="1149"/>
                </a:lnTo>
                <a:lnTo>
                  <a:pt x="1065" y="1147"/>
                </a:lnTo>
                <a:lnTo>
                  <a:pt x="1094" y="1146"/>
                </a:lnTo>
                <a:lnTo>
                  <a:pt x="1158" y="1145"/>
                </a:lnTo>
                <a:lnTo>
                  <a:pt x="1232" y="1146"/>
                </a:lnTo>
                <a:lnTo>
                  <a:pt x="1312" y="1149"/>
                </a:lnTo>
                <a:lnTo>
                  <a:pt x="1397" y="1153"/>
                </a:lnTo>
                <a:lnTo>
                  <a:pt x="1485" y="1158"/>
                </a:lnTo>
                <a:lnTo>
                  <a:pt x="1662" y="1172"/>
                </a:lnTo>
                <a:lnTo>
                  <a:pt x="1830" y="1186"/>
                </a:lnTo>
                <a:lnTo>
                  <a:pt x="1970" y="1200"/>
                </a:lnTo>
                <a:lnTo>
                  <a:pt x="2072" y="1208"/>
                </a:lnTo>
                <a:lnTo>
                  <a:pt x="2102" y="1210"/>
                </a:lnTo>
                <a:lnTo>
                  <a:pt x="2118" y="1212"/>
                </a:lnTo>
                <a:lnTo>
                  <a:pt x="2118" y="1212"/>
                </a:lnTo>
                <a:lnTo>
                  <a:pt x="2130" y="1209"/>
                </a:lnTo>
                <a:lnTo>
                  <a:pt x="2141" y="1206"/>
                </a:lnTo>
                <a:lnTo>
                  <a:pt x="2151" y="1201"/>
                </a:lnTo>
                <a:lnTo>
                  <a:pt x="2158" y="1196"/>
                </a:lnTo>
                <a:lnTo>
                  <a:pt x="2164" y="1191"/>
                </a:lnTo>
                <a:lnTo>
                  <a:pt x="2168" y="1186"/>
                </a:lnTo>
                <a:lnTo>
                  <a:pt x="2169" y="1183"/>
                </a:lnTo>
                <a:lnTo>
                  <a:pt x="2168" y="1181"/>
                </a:lnTo>
                <a:lnTo>
                  <a:pt x="2167" y="1180"/>
                </a:lnTo>
                <a:lnTo>
                  <a:pt x="2167" y="1180"/>
                </a:lnTo>
                <a:lnTo>
                  <a:pt x="2167" y="1180"/>
                </a:lnTo>
                <a:lnTo>
                  <a:pt x="2169" y="1178"/>
                </a:lnTo>
                <a:lnTo>
                  <a:pt x="2179" y="1173"/>
                </a:lnTo>
                <a:lnTo>
                  <a:pt x="2210" y="1158"/>
                </a:lnTo>
                <a:lnTo>
                  <a:pt x="2226" y="1151"/>
                </a:lnTo>
                <a:lnTo>
                  <a:pt x="2241" y="1143"/>
                </a:lnTo>
                <a:lnTo>
                  <a:pt x="2247" y="1139"/>
                </a:lnTo>
                <a:lnTo>
                  <a:pt x="2250" y="1135"/>
                </a:lnTo>
                <a:lnTo>
                  <a:pt x="2253" y="1132"/>
                </a:lnTo>
                <a:lnTo>
                  <a:pt x="2253" y="1129"/>
                </a:lnTo>
                <a:lnTo>
                  <a:pt x="2253" y="1129"/>
                </a:lnTo>
                <a:lnTo>
                  <a:pt x="2248" y="1121"/>
                </a:lnTo>
                <a:lnTo>
                  <a:pt x="2247" y="1117"/>
                </a:lnTo>
                <a:lnTo>
                  <a:pt x="2243" y="1115"/>
                </a:lnTo>
                <a:lnTo>
                  <a:pt x="2238" y="1112"/>
                </a:lnTo>
                <a:lnTo>
                  <a:pt x="2232" y="1111"/>
                </a:lnTo>
                <a:lnTo>
                  <a:pt x="2208" y="1109"/>
                </a:lnTo>
                <a:lnTo>
                  <a:pt x="2208" y="1109"/>
                </a:lnTo>
                <a:lnTo>
                  <a:pt x="2004" y="1107"/>
                </a:lnTo>
                <a:lnTo>
                  <a:pt x="1598" y="1106"/>
                </a:lnTo>
                <a:lnTo>
                  <a:pt x="1021" y="1104"/>
                </a:lnTo>
                <a:lnTo>
                  <a:pt x="1010" y="1089"/>
                </a:lnTo>
                <a:lnTo>
                  <a:pt x="1003" y="1071"/>
                </a:lnTo>
                <a:lnTo>
                  <a:pt x="961" y="1066"/>
                </a:lnTo>
                <a:lnTo>
                  <a:pt x="961" y="1066"/>
                </a:lnTo>
                <a:lnTo>
                  <a:pt x="954" y="1055"/>
                </a:lnTo>
                <a:lnTo>
                  <a:pt x="948" y="1047"/>
                </a:lnTo>
                <a:lnTo>
                  <a:pt x="942" y="1040"/>
                </a:lnTo>
                <a:lnTo>
                  <a:pt x="942" y="1040"/>
                </a:lnTo>
                <a:lnTo>
                  <a:pt x="934" y="1032"/>
                </a:lnTo>
                <a:lnTo>
                  <a:pt x="919" y="1021"/>
                </a:lnTo>
                <a:lnTo>
                  <a:pt x="900" y="1008"/>
                </a:lnTo>
                <a:lnTo>
                  <a:pt x="900" y="1008"/>
                </a:lnTo>
                <a:lnTo>
                  <a:pt x="952" y="940"/>
                </a:lnTo>
                <a:lnTo>
                  <a:pt x="998" y="881"/>
                </a:lnTo>
                <a:lnTo>
                  <a:pt x="1037" y="827"/>
                </a:lnTo>
                <a:lnTo>
                  <a:pt x="1037" y="827"/>
                </a:lnTo>
                <a:lnTo>
                  <a:pt x="1057" y="801"/>
                </a:lnTo>
                <a:lnTo>
                  <a:pt x="1084" y="768"/>
                </a:lnTo>
                <a:lnTo>
                  <a:pt x="1146" y="695"/>
                </a:lnTo>
                <a:lnTo>
                  <a:pt x="1202" y="633"/>
                </a:lnTo>
                <a:lnTo>
                  <a:pt x="1230" y="603"/>
                </a:lnTo>
                <a:lnTo>
                  <a:pt x="1230" y="603"/>
                </a:lnTo>
                <a:lnTo>
                  <a:pt x="1249" y="583"/>
                </a:lnTo>
                <a:lnTo>
                  <a:pt x="1285" y="543"/>
                </a:lnTo>
                <a:lnTo>
                  <a:pt x="1322" y="504"/>
                </a:lnTo>
                <a:lnTo>
                  <a:pt x="1334" y="490"/>
                </a:lnTo>
                <a:lnTo>
                  <a:pt x="1341" y="486"/>
                </a:lnTo>
                <a:lnTo>
                  <a:pt x="1341" y="486"/>
                </a:lnTo>
                <a:lnTo>
                  <a:pt x="1351" y="480"/>
                </a:lnTo>
                <a:lnTo>
                  <a:pt x="1371" y="467"/>
                </a:lnTo>
                <a:lnTo>
                  <a:pt x="1431" y="430"/>
                </a:lnTo>
                <a:lnTo>
                  <a:pt x="1490" y="391"/>
                </a:lnTo>
                <a:lnTo>
                  <a:pt x="1512" y="379"/>
                </a:lnTo>
                <a:lnTo>
                  <a:pt x="1523" y="373"/>
                </a:lnTo>
                <a:lnTo>
                  <a:pt x="1523" y="373"/>
                </a:lnTo>
                <a:lnTo>
                  <a:pt x="1544" y="366"/>
                </a:lnTo>
                <a:lnTo>
                  <a:pt x="1579" y="351"/>
                </a:lnTo>
                <a:lnTo>
                  <a:pt x="1614" y="335"/>
                </a:lnTo>
                <a:lnTo>
                  <a:pt x="1632" y="327"/>
                </a:lnTo>
                <a:lnTo>
                  <a:pt x="1632" y="327"/>
                </a:lnTo>
                <a:lnTo>
                  <a:pt x="1679" y="294"/>
                </a:lnTo>
                <a:lnTo>
                  <a:pt x="1712" y="273"/>
                </a:lnTo>
                <a:lnTo>
                  <a:pt x="1723" y="267"/>
                </a:lnTo>
                <a:lnTo>
                  <a:pt x="1730" y="264"/>
                </a:lnTo>
                <a:lnTo>
                  <a:pt x="1730" y="264"/>
                </a:lnTo>
                <a:lnTo>
                  <a:pt x="1742" y="260"/>
                </a:lnTo>
                <a:lnTo>
                  <a:pt x="1758" y="255"/>
                </a:lnTo>
                <a:lnTo>
                  <a:pt x="1778" y="248"/>
                </a:lnTo>
                <a:lnTo>
                  <a:pt x="1778" y="248"/>
                </a:lnTo>
                <a:lnTo>
                  <a:pt x="1803" y="258"/>
                </a:lnTo>
                <a:lnTo>
                  <a:pt x="1843" y="275"/>
                </a:lnTo>
                <a:lnTo>
                  <a:pt x="1843" y="275"/>
                </a:lnTo>
                <a:lnTo>
                  <a:pt x="1856" y="281"/>
                </a:lnTo>
                <a:lnTo>
                  <a:pt x="1868" y="284"/>
                </a:lnTo>
                <a:lnTo>
                  <a:pt x="1875" y="284"/>
                </a:lnTo>
                <a:lnTo>
                  <a:pt x="1879" y="284"/>
                </a:lnTo>
                <a:lnTo>
                  <a:pt x="1884" y="283"/>
                </a:lnTo>
                <a:lnTo>
                  <a:pt x="1890" y="282"/>
                </a:lnTo>
                <a:lnTo>
                  <a:pt x="1890" y="282"/>
                </a:lnTo>
                <a:lnTo>
                  <a:pt x="1895" y="278"/>
                </a:lnTo>
                <a:lnTo>
                  <a:pt x="1901" y="271"/>
                </a:lnTo>
                <a:lnTo>
                  <a:pt x="1912" y="255"/>
                </a:lnTo>
                <a:lnTo>
                  <a:pt x="1922" y="241"/>
                </a:lnTo>
                <a:lnTo>
                  <a:pt x="1925" y="235"/>
                </a:lnTo>
                <a:lnTo>
                  <a:pt x="1925" y="235"/>
                </a:lnTo>
                <a:lnTo>
                  <a:pt x="1925" y="236"/>
                </a:lnTo>
                <a:lnTo>
                  <a:pt x="1928" y="236"/>
                </a:lnTo>
                <a:lnTo>
                  <a:pt x="1936" y="236"/>
                </a:lnTo>
                <a:lnTo>
                  <a:pt x="1955" y="232"/>
                </a:lnTo>
                <a:lnTo>
                  <a:pt x="1955" y="232"/>
                </a:lnTo>
                <a:lnTo>
                  <a:pt x="1965" y="229"/>
                </a:lnTo>
                <a:lnTo>
                  <a:pt x="1974" y="225"/>
                </a:lnTo>
                <a:lnTo>
                  <a:pt x="1980" y="219"/>
                </a:lnTo>
                <a:lnTo>
                  <a:pt x="1985" y="213"/>
                </a:lnTo>
                <a:lnTo>
                  <a:pt x="1987" y="208"/>
                </a:lnTo>
                <a:lnTo>
                  <a:pt x="1990" y="203"/>
                </a:lnTo>
                <a:lnTo>
                  <a:pt x="1991" y="200"/>
                </a:lnTo>
                <a:lnTo>
                  <a:pt x="1991" y="200"/>
                </a:lnTo>
                <a:lnTo>
                  <a:pt x="1997" y="192"/>
                </a:lnTo>
                <a:lnTo>
                  <a:pt x="2002" y="186"/>
                </a:lnTo>
                <a:lnTo>
                  <a:pt x="2004" y="181"/>
                </a:lnTo>
                <a:lnTo>
                  <a:pt x="2004" y="181"/>
                </a:lnTo>
                <a:lnTo>
                  <a:pt x="2005" y="167"/>
                </a:lnTo>
                <a:lnTo>
                  <a:pt x="2007" y="155"/>
                </a:lnTo>
                <a:lnTo>
                  <a:pt x="2007" y="139"/>
                </a:lnTo>
                <a:lnTo>
                  <a:pt x="2007" y="122"/>
                </a:lnTo>
                <a:lnTo>
                  <a:pt x="2004" y="105"/>
                </a:lnTo>
                <a:lnTo>
                  <a:pt x="2001" y="89"/>
                </a:lnTo>
                <a:lnTo>
                  <a:pt x="1998" y="82"/>
                </a:lnTo>
                <a:lnTo>
                  <a:pt x="1995" y="76"/>
                </a:lnTo>
                <a:lnTo>
                  <a:pt x="1995" y="76"/>
                </a:lnTo>
                <a:lnTo>
                  <a:pt x="1991" y="70"/>
                </a:lnTo>
                <a:lnTo>
                  <a:pt x="1985" y="64"/>
                </a:lnTo>
                <a:lnTo>
                  <a:pt x="1969" y="50"/>
                </a:lnTo>
                <a:lnTo>
                  <a:pt x="1951" y="38"/>
                </a:lnTo>
                <a:lnTo>
                  <a:pt x="1931" y="25"/>
                </a:lnTo>
                <a:lnTo>
                  <a:pt x="1911" y="15"/>
                </a:lnTo>
                <a:lnTo>
                  <a:pt x="1893" y="7"/>
                </a:lnTo>
                <a:lnTo>
                  <a:pt x="1878" y="2"/>
                </a:lnTo>
                <a:lnTo>
                  <a:pt x="1872" y="1"/>
                </a:lnTo>
                <a:lnTo>
                  <a:pt x="1867" y="0"/>
                </a:lnTo>
                <a:lnTo>
                  <a:pt x="1867" y="0"/>
                </a:lnTo>
                <a:lnTo>
                  <a:pt x="1860" y="2"/>
                </a:lnTo>
                <a:lnTo>
                  <a:pt x="1851" y="3"/>
                </a:lnTo>
                <a:lnTo>
                  <a:pt x="1836" y="10"/>
                </a:lnTo>
                <a:lnTo>
                  <a:pt x="1820" y="18"/>
                </a:lnTo>
                <a:lnTo>
                  <a:pt x="1807" y="25"/>
                </a:lnTo>
                <a:lnTo>
                  <a:pt x="1807" y="25"/>
                </a:lnTo>
                <a:lnTo>
                  <a:pt x="1796" y="32"/>
                </a:lnTo>
                <a:lnTo>
                  <a:pt x="1786" y="41"/>
                </a:lnTo>
                <a:lnTo>
                  <a:pt x="1771" y="57"/>
                </a:lnTo>
                <a:lnTo>
                  <a:pt x="1771" y="57"/>
                </a:lnTo>
                <a:lnTo>
                  <a:pt x="1767" y="63"/>
                </a:lnTo>
                <a:lnTo>
                  <a:pt x="1763" y="69"/>
                </a:lnTo>
                <a:lnTo>
                  <a:pt x="1762" y="75"/>
                </a:lnTo>
                <a:lnTo>
                  <a:pt x="1758" y="81"/>
                </a:lnTo>
                <a:lnTo>
                  <a:pt x="1758" y="81"/>
                </a:lnTo>
                <a:lnTo>
                  <a:pt x="1753" y="84"/>
                </a:lnTo>
                <a:lnTo>
                  <a:pt x="1750" y="87"/>
                </a:lnTo>
                <a:lnTo>
                  <a:pt x="1740" y="92"/>
                </a:lnTo>
                <a:lnTo>
                  <a:pt x="1740" y="92"/>
                </a:lnTo>
                <a:lnTo>
                  <a:pt x="1722" y="99"/>
                </a:lnTo>
                <a:lnTo>
                  <a:pt x="1711" y="103"/>
                </a:lnTo>
                <a:lnTo>
                  <a:pt x="1727" y="112"/>
                </a:lnTo>
                <a:lnTo>
                  <a:pt x="1704" y="118"/>
                </a:lnTo>
                <a:lnTo>
                  <a:pt x="1724" y="126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8">
            <a:extLst>
              <a:ext uri="{FF2B5EF4-FFF2-40B4-BE49-F238E27FC236}">
                <a16:creationId xmlns:a16="http://schemas.microsoft.com/office/drawing/2014/main" id="{CCA49E73-FF09-4674-A5BD-2C9FE6DBA403}"/>
              </a:ext>
            </a:extLst>
          </p:cNvPr>
          <p:cNvSpPr>
            <a:spLocks noEditPoints="1"/>
          </p:cNvSpPr>
          <p:nvPr/>
        </p:nvSpPr>
        <p:spPr bwMode="auto">
          <a:xfrm>
            <a:off x="6010471" y="5302662"/>
            <a:ext cx="1661262" cy="637925"/>
          </a:xfrm>
          <a:custGeom>
            <a:avLst/>
            <a:gdLst>
              <a:gd name="T0" fmla="*/ 744 w 1750"/>
              <a:gd name="T1" fmla="*/ 239 h 672"/>
              <a:gd name="T2" fmla="*/ 537 w 1750"/>
              <a:gd name="T3" fmla="*/ 306 h 672"/>
              <a:gd name="T4" fmla="*/ 426 w 1750"/>
              <a:gd name="T5" fmla="*/ 384 h 672"/>
              <a:gd name="T6" fmla="*/ 408 w 1750"/>
              <a:gd name="T7" fmla="*/ 406 h 672"/>
              <a:gd name="T8" fmla="*/ 387 w 1750"/>
              <a:gd name="T9" fmla="*/ 441 h 672"/>
              <a:gd name="T10" fmla="*/ 2 w 1750"/>
              <a:gd name="T11" fmla="*/ 520 h 672"/>
              <a:gd name="T12" fmla="*/ 40 w 1750"/>
              <a:gd name="T13" fmla="*/ 565 h 672"/>
              <a:gd name="T14" fmla="*/ 580 w 1750"/>
              <a:gd name="T15" fmla="*/ 520 h 672"/>
              <a:gd name="T16" fmla="*/ 103 w 1750"/>
              <a:gd name="T17" fmla="*/ 616 h 672"/>
              <a:gd name="T18" fmla="*/ 107 w 1750"/>
              <a:gd name="T19" fmla="*/ 671 h 672"/>
              <a:gd name="T20" fmla="*/ 1357 w 1750"/>
              <a:gd name="T21" fmla="*/ 415 h 672"/>
              <a:gd name="T22" fmla="*/ 1442 w 1750"/>
              <a:gd name="T23" fmla="*/ 384 h 672"/>
              <a:gd name="T24" fmla="*/ 1637 w 1750"/>
              <a:gd name="T25" fmla="*/ 335 h 672"/>
              <a:gd name="T26" fmla="*/ 1741 w 1750"/>
              <a:gd name="T27" fmla="*/ 283 h 672"/>
              <a:gd name="T28" fmla="*/ 1748 w 1750"/>
              <a:gd name="T29" fmla="*/ 249 h 672"/>
              <a:gd name="T30" fmla="*/ 1722 w 1750"/>
              <a:gd name="T31" fmla="*/ 243 h 672"/>
              <a:gd name="T32" fmla="*/ 1369 w 1750"/>
              <a:gd name="T33" fmla="*/ 349 h 672"/>
              <a:gd name="T34" fmla="*/ 1267 w 1750"/>
              <a:gd name="T35" fmla="*/ 366 h 672"/>
              <a:gd name="T36" fmla="*/ 1325 w 1750"/>
              <a:gd name="T37" fmla="*/ 338 h 672"/>
              <a:gd name="T38" fmla="*/ 1328 w 1750"/>
              <a:gd name="T39" fmla="*/ 319 h 672"/>
              <a:gd name="T40" fmla="*/ 1304 w 1750"/>
              <a:gd name="T41" fmla="*/ 290 h 672"/>
              <a:gd name="T42" fmla="*/ 1141 w 1750"/>
              <a:gd name="T43" fmla="*/ 330 h 672"/>
              <a:gd name="T44" fmla="*/ 867 w 1750"/>
              <a:gd name="T45" fmla="*/ 371 h 672"/>
              <a:gd name="T46" fmla="*/ 961 w 1750"/>
              <a:gd name="T47" fmla="*/ 346 h 672"/>
              <a:gd name="T48" fmla="*/ 1077 w 1750"/>
              <a:gd name="T49" fmla="*/ 290 h 672"/>
              <a:gd name="T50" fmla="*/ 1151 w 1750"/>
              <a:gd name="T51" fmla="*/ 268 h 672"/>
              <a:gd name="T52" fmla="*/ 1247 w 1750"/>
              <a:gd name="T53" fmla="*/ 256 h 672"/>
              <a:gd name="T54" fmla="*/ 1394 w 1750"/>
              <a:gd name="T55" fmla="*/ 223 h 672"/>
              <a:gd name="T56" fmla="*/ 1511 w 1750"/>
              <a:gd name="T57" fmla="*/ 174 h 672"/>
              <a:gd name="T58" fmla="*/ 1530 w 1750"/>
              <a:gd name="T59" fmla="*/ 197 h 672"/>
              <a:gd name="T60" fmla="*/ 1547 w 1750"/>
              <a:gd name="T61" fmla="*/ 218 h 672"/>
              <a:gd name="T62" fmla="*/ 1593 w 1750"/>
              <a:gd name="T63" fmla="*/ 209 h 672"/>
              <a:gd name="T64" fmla="*/ 1638 w 1750"/>
              <a:gd name="T65" fmla="*/ 199 h 672"/>
              <a:gd name="T66" fmla="*/ 1679 w 1750"/>
              <a:gd name="T67" fmla="*/ 165 h 672"/>
              <a:gd name="T68" fmla="*/ 1693 w 1750"/>
              <a:gd name="T69" fmla="*/ 107 h 672"/>
              <a:gd name="T70" fmla="*/ 1687 w 1750"/>
              <a:gd name="T71" fmla="*/ 41 h 672"/>
              <a:gd name="T72" fmla="*/ 1647 w 1750"/>
              <a:gd name="T73" fmla="*/ 4 h 672"/>
              <a:gd name="T74" fmla="*/ 1580 w 1750"/>
              <a:gd name="T75" fmla="*/ 7 h 672"/>
              <a:gd name="T76" fmla="*/ 1516 w 1750"/>
              <a:gd name="T77" fmla="*/ 43 h 672"/>
              <a:gd name="T78" fmla="*/ 1495 w 1750"/>
              <a:gd name="T79" fmla="*/ 68 h 672"/>
              <a:gd name="T80" fmla="*/ 1391 w 1750"/>
              <a:gd name="T81" fmla="*/ 52 h 672"/>
              <a:gd name="T82" fmla="*/ 1279 w 1750"/>
              <a:gd name="T83" fmla="*/ 66 h 672"/>
              <a:gd name="T84" fmla="*/ 1087 w 1750"/>
              <a:gd name="T85" fmla="*/ 102 h 672"/>
              <a:gd name="T86" fmla="*/ 968 w 1750"/>
              <a:gd name="T87" fmla="*/ 107 h 672"/>
              <a:gd name="T88" fmla="*/ 921 w 1750"/>
              <a:gd name="T89" fmla="*/ 97 h 672"/>
              <a:gd name="T90" fmla="*/ 856 w 1750"/>
              <a:gd name="T91" fmla="*/ 118 h 672"/>
              <a:gd name="T92" fmla="*/ 866 w 1750"/>
              <a:gd name="T93" fmla="*/ 126 h 672"/>
              <a:gd name="T94" fmla="*/ 856 w 1750"/>
              <a:gd name="T95" fmla="*/ 142 h 672"/>
              <a:gd name="T96" fmla="*/ 862 w 1750"/>
              <a:gd name="T97" fmla="*/ 153 h 672"/>
              <a:gd name="T98" fmla="*/ 883 w 1750"/>
              <a:gd name="T99" fmla="*/ 151 h 672"/>
              <a:gd name="T100" fmla="*/ 916 w 1750"/>
              <a:gd name="T101" fmla="*/ 160 h 672"/>
              <a:gd name="T102" fmla="*/ 952 w 1750"/>
              <a:gd name="T103" fmla="*/ 170 h 672"/>
              <a:gd name="T104" fmla="*/ 622 w 1750"/>
              <a:gd name="T105" fmla="*/ 417 h 672"/>
              <a:gd name="T106" fmla="*/ 614 w 1750"/>
              <a:gd name="T107" fmla="*/ 377 h 672"/>
              <a:gd name="T108" fmla="*/ 665 w 1750"/>
              <a:gd name="T109" fmla="*/ 348 h 6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750" h="672">
                <a:moveTo>
                  <a:pt x="936" y="176"/>
                </a:moveTo>
                <a:lnTo>
                  <a:pt x="936" y="176"/>
                </a:lnTo>
                <a:lnTo>
                  <a:pt x="902" y="187"/>
                </a:lnTo>
                <a:lnTo>
                  <a:pt x="853" y="203"/>
                </a:lnTo>
                <a:lnTo>
                  <a:pt x="744" y="239"/>
                </a:lnTo>
                <a:lnTo>
                  <a:pt x="744" y="239"/>
                </a:lnTo>
                <a:lnTo>
                  <a:pt x="687" y="257"/>
                </a:lnTo>
                <a:lnTo>
                  <a:pt x="624" y="275"/>
                </a:lnTo>
                <a:lnTo>
                  <a:pt x="570" y="294"/>
                </a:lnTo>
                <a:lnTo>
                  <a:pt x="550" y="300"/>
                </a:lnTo>
                <a:lnTo>
                  <a:pt x="537" y="306"/>
                </a:lnTo>
                <a:lnTo>
                  <a:pt x="537" y="306"/>
                </a:lnTo>
                <a:lnTo>
                  <a:pt x="512" y="321"/>
                </a:lnTo>
                <a:lnTo>
                  <a:pt x="476" y="344"/>
                </a:lnTo>
                <a:lnTo>
                  <a:pt x="444" y="367"/>
                </a:lnTo>
                <a:lnTo>
                  <a:pt x="427" y="380"/>
                </a:lnTo>
                <a:lnTo>
                  <a:pt x="427" y="380"/>
                </a:lnTo>
                <a:lnTo>
                  <a:pt x="426" y="384"/>
                </a:lnTo>
                <a:lnTo>
                  <a:pt x="425" y="389"/>
                </a:lnTo>
                <a:lnTo>
                  <a:pt x="425" y="394"/>
                </a:lnTo>
                <a:lnTo>
                  <a:pt x="423" y="397"/>
                </a:lnTo>
                <a:lnTo>
                  <a:pt x="423" y="397"/>
                </a:lnTo>
                <a:lnTo>
                  <a:pt x="417" y="400"/>
                </a:lnTo>
                <a:lnTo>
                  <a:pt x="408" y="406"/>
                </a:lnTo>
                <a:lnTo>
                  <a:pt x="402" y="411"/>
                </a:lnTo>
                <a:lnTo>
                  <a:pt x="397" y="416"/>
                </a:lnTo>
                <a:lnTo>
                  <a:pt x="393" y="422"/>
                </a:lnTo>
                <a:lnTo>
                  <a:pt x="390" y="428"/>
                </a:lnTo>
                <a:lnTo>
                  <a:pt x="390" y="428"/>
                </a:lnTo>
                <a:lnTo>
                  <a:pt x="387" y="441"/>
                </a:lnTo>
                <a:lnTo>
                  <a:pt x="387" y="450"/>
                </a:lnTo>
                <a:lnTo>
                  <a:pt x="388" y="454"/>
                </a:lnTo>
                <a:lnTo>
                  <a:pt x="390" y="455"/>
                </a:lnTo>
                <a:lnTo>
                  <a:pt x="3" y="515"/>
                </a:lnTo>
                <a:lnTo>
                  <a:pt x="3" y="515"/>
                </a:lnTo>
                <a:lnTo>
                  <a:pt x="2" y="520"/>
                </a:lnTo>
                <a:lnTo>
                  <a:pt x="0" y="526"/>
                </a:lnTo>
                <a:lnTo>
                  <a:pt x="0" y="526"/>
                </a:lnTo>
                <a:lnTo>
                  <a:pt x="2" y="530"/>
                </a:lnTo>
                <a:lnTo>
                  <a:pt x="6" y="535"/>
                </a:lnTo>
                <a:lnTo>
                  <a:pt x="23" y="551"/>
                </a:lnTo>
                <a:lnTo>
                  <a:pt x="40" y="565"/>
                </a:lnTo>
                <a:lnTo>
                  <a:pt x="46" y="570"/>
                </a:lnTo>
                <a:lnTo>
                  <a:pt x="49" y="571"/>
                </a:lnTo>
                <a:lnTo>
                  <a:pt x="49" y="571"/>
                </a:lnTo>
                <a:lnTo>
                  <a:pt x="324" y="534"/>
                </a:lnTo>
                <a:lnTo>
                  <a:pt x="598" y="496"/>
                </a:lnTo>
                <a:lnTo>
                  <a:pt x="580" y="520"/>
                </a:lnTo>
                <a:lnTo>
                  <a:pt x="580" y="520"/>
                </a:lnTo>
                <a:lnTo>
                  <a:pt x="341" y="567"/>
                </a:lnTo>
                <a:lnTo>
                  <a:pt x="177" y="600"/>
                </a:lnTo>
                <a:lnTo>
                  <a:pt x="124" y="611"/>
                </a:lnTo>
                <a:lnTo>
                  <a:pt x="103" y="616"/>
                </a:lnTo>
                <a:lnTo>
                  <a:pt x="103" y="616"/>
                </a:lnTo>
                <a:lnTo>
                  <a:pt x="106" y="655"/>
                </a:lnTo>
                <a:lnTo>
                  <a:pt x="106" y="655"/>
                </a:lnTo>
                <a:lnTo>
                  <a:pt x="105" y="660"/>
                </a:lnTo>
                <a:lnTo>
                  <a:pt x="106" y="666"/>
                </a:lnTo>
                <a:lnTo>
                  <a:pt x="106" y="669"/>
                </a:lnTo>
                <a:lnTo>
                  <a:pt x="107" y="671"/>
                </a:lnTo>
                <a:lnTo>
                  <a:pt x="110" y="672"/>
                </a:lnTo>
                <a:lnTo>
                  <a:pt x="112" y="672"/>
                </a:lnTo>
                <a:lnTo>
                  <a:pt x="112" y="672"/>
                </a:lnTo>
                <a:lnTo>
                  <a:pt x="718" y="547"/>
                </a:lnTo>
                <a:lnTo>
                  <a:pt x="1142" y="458"/>
                </a:lnTo>
                <a:lnTo>
                  <a:pt x="1357" y="415"/>
                </a:lnTo>
                <a:lnTo>
                  <a:pt x="1357" y="415"/>
                </a:lnTo>
                <a:lnTo>
                  <a:pt x="1373" y="411"/>
                </a:lnTo>
                <a:lnTo>
                  <a:pt x="1385" y="407"/>
                </a:lnTo>
                <a:lnTo>
                  <a:pt x="1407" y="397"/>
                </a:lnTo>
                <a:lnTo>
                  <a:pt x="1421" y="391"/>
                </a:lnTo>
                <a:lnTo>
                  <a:pt x="1442" y="384"/>
                </a:lnTo>
                <a:lnTo>
                  <a:pt x="1471" y="376"/>
                </a:lnTo>
                <a:lnTo>
                  <a:pt x="1511" y="369"/>
                </a:lnTo>
                <a:lnTo>
                  <a:pt x="1511" y="369"/>
                </a:lnTo>
                <a:lnTo>
                  <a:pt x="1557" y="358"/>
                </a:lnTo>
                <a:lnTo>
                  <a:pt x="1598" y="347"/>
                </a:lnTo>
                <a:lnTo>
                  <a:pt x="1637" y="335"/>
                </a:lnTo>
                <a:lnTo>
                  <a:pt x="1670" y="323"/>
                </a:lnTo>
                <a:lnTo>
                  <a:pt x="1698" y="311"/>
                </a:lnTo>
                <a:lnTo>
                  <a:pt x="1719" y="300"/>
                </a:lnTo>
                <a:lnTo>
                  <a:pt x="1734" y="290"/>
                </a:lnTo>
                <a:lnTo>
                  <a:pt x="1739" y="286"/>
                </a:lnTo>
                <a:lnTo>
                  <a:pt x="1741" y="283"/>
                </a:lnTo>
                <a:lnTo>
                  <a:pt x="1741" y="283"/>
                </a:lnTo>
                <a:lnTo>
                  <a:pt x="1745" y="277"/>
                </a:lnTo>
                <a:lnTo>
                  <a:pt x="1747" y="271"/>
                </a:lnTo>
                <a:lnTo>
                  <a:pt x="1748" y="263"/>
                </a:lnTo>
                <a:lnTo>
                  <a:pt x="1750" y="256"/>
                </a:lnTo>
                <a:lnTo>
                  <a:pt x="1748" y="249"/>
                </a:lnTo>
                <a:lnTo>
                  <a:pt x="1747" y="244"/>
                </a:lnTo>
                <a:lnTo>
                  <a:pt x="1745" y="240"/>
                </a:lnTo>
                <a:lnTo>
                  <a:pt x="1741" y="239"/>
                </a:lnTo>
                <a:lnTo>
                  <a:pt x="1741" y="239"/>
                </a:lnTo>
                <a:lnTo>
                  <a:pt x="1735" y="239"/>
                </a:lnTo>
                <a:lnTo>
                  <a:pt x="1722" y="243"/>
                </a:lnTo>
                <a:lnTo>
                  <a:pt x="1685" y="254"/>
                </a:lnTo>
                <a:lnTo>
                  <a:pt x="1601" y="281"/>
                </a:lnTo>
                <a:lnTo>
                  <a:pt x="1601" y="281"/>
                </a:lnTo>
                <a:lnTo>
                  <a:pt x="1472" y="320"/>
                </a:lnTo>
                <a:lnTo>
                  <a:pt x="1398" y="342"/>
                </a:lnTo>
                <a:lnTo>
                  <a:pt x="1369" y="349"/>
                </a:lnTo>
                <a:lnTo>
                  <a:pt x="1347" y="354"/>
                </a:lnTo>
                <a:lnTo>
                  <a:pt x="1347" y="354"/>
                </a:lnTo>
                <a:lnTo>
                  <a:pt x="1317" y="360"/>
                </a:lnTo>
                <a:lnTo>
                  <a:pt x="1291" y="364"/>
                </a:lnTo>
                <a:lnTo>
                  <a:pt x="1267" y="366"/>
                </a:lnTo>
                <a:lnTo>
                  <a:pt x="1267" y="366"/>
                </a:lnTo>
                <a:lnTo>
                  <a:pt x="1276" y="364"/>
                </a:lnTo>
                <a:lnTo>
                  <a:pt x="1294" y="358"/>
                </a:lnTo>
                <a:lnTo>
                  <a:pt x="1304" y="353"/>
                </a:lnTo>
                <a:lnTo>
                  <a:pt x="1314" y="348"/>
                </a:lnTo>
                <a:lnTo>
                  <a:pt x="1322" y="342"/>
                </a:lnTo>
                <a:lnTo>
                  <a:pt x="1325" y="338"/>
                </a:lnTo>
                <a:lnTo>
                  <a:pt x="1328" y="335"/>
                </a:lnTo>
                <a:lnTo>
                  <a:pt x="1328" y="335"/>
                </a:lnTo>
                <a:lnTo>
                  <a:pt x="1329" y="331"/>
                </a:lnTo>
                <a:lnTo>
                  <a:pt x="1329" y="326"/>
                </a:lnTo>
                <a:lnTo>
                  <a:pt x="1329" y="323"/>
                </a:lnTo>
                <a:lnTo>
                  <a:pt x="1328" y="319"/>
                </a:lnTo>
                <a:lnTo>
                  <a:pt x="1324" y="312"/>
                </a:lnTo>
                <a:lnTo>
                  <a:pt x="1319" y="304"/>
                </a:lnTo>
                <a:lnTo>
                  <a:pt x="1313" y="298"/>
                </a:lnTo>
                <a:lnTo>
                  <a:pt x="1308" y="294"/>
                </a:lnTo>
                <a:lnTo>
                  <a:pt x="1304" y="290"/>
                </a:lnTo>
                <a:lnTo>
                  <a:pt x="1304" y="290"/>
                </a:lnTo>
                <a:lnTo>
                  <a:pt x="1271" y="297"/>
                </a:lnTo>
                <a:lnTo>
                  <a:pt x="1243" y="304"/>
                </a:lnTo>
                <a:lnTo>
                  <a:pt x="1217" y="312"/>
                </a:lnTo>
                <a:lnTo>
                  <a:pt x="1217" y="312"/>
                </a:lnTo>
                <a:lnTo>
                  <a:pt x="1192" y="319"/>
                </a:lnTo>
                <a:lnTo>
                  <a:pt x="1141" y="330"/>
                </a:lnTo>
                <a:lnTo>
                  <a:pt x="999" y="359"/>
                </a:lnTo>
                <a:lnTo>
                  <a:pt x="802" y="397"/>
                </a:lnTo>
                <a:lnTo>
                  <a:pt x="802" y="397"/>
                </a:lnTo>
                <a:lnTo>
                  <a:pt x="830" y="384"/>
                </a:lnTo>
                <a:lnTo>
                  <a:pt x="855" y="375"/>
                </a:lnTo>
                <a:lnTo>
                  <a:pt x="867" y="371"/>
                </a:lnTo>
                <a:lnTo>
                  <a:pt x="878" y="369"/>
                </a:lnTo>
                <a:lnTo>
                  <a:pt x="878" y="369"/>
                </a:lnTo>
                <a:lnTo>
                  <a:pt x="897" y="365"/>
                </a:lnTo>
                <a:lnTo>
                  <a:pt x="917" y="360"/>
                </a:lnTo>
                <a:lnTo>
                  <a:pt x="937" y="354"/>
                </a:lnTo>
                <a:lnTo>
                  <a:pt x="961" y="346"/>
                </a:lnTo>
                <a:lnTo>
                  <a:pt x="961" y="346"/>
                </a:lnTo>
                <a:lnTo>
                  <a:pt x="988" y="331"/>
                </a:lnTo>
                <a:lnTo>
                  <a:pt x="1020" y="314"/>
                </a:lnTo>
                <a:lnTo>
                  <a:pt x="1051" y="298"/>
                </a:lnTo>
                <a:lnTo>
                  <a:pt x="1065" y="294"/>
                </a:lnTo>
                <a:lnTo>
                  <a:pt x="1077" y="290"/>
                </a:lnTo>
                <a:lnTo>
                  <a:pt x="1077" y="290"/>
                </a:lnTo>
                <a:lnTo>
                  <a:pt x="1100" y="284"/>
                </a:lnTo>
                <a:lnTo>
                  <a:pt x="1124" y="278"/>
                </a:lnTo>
                <a:lnTo>
                  <a:pt x="1142" y="272"/>
                </a:lnTo>
                <a:lnTo>
                  <a:pt x="1151" y="268"/>
                </a:lnTo>
                <a:lnTo>
                  <a:pt x="1151" y="268"/>
                </a:lnTo>
                <a:lnTo>
                  <a:pt x="1157" y="266"/>
                </a:lnTo>
                <a:lnTo>
                  <a:pt x="1171" y="264"/>
                </a:lnTo>
                <a:lnTo>
                  <a:pt x="1196" y="263"/>
                </a:lnTo>
                <a:lnTo>
                  <a:pt x="1196" y="263"/>
                </a:lnTo>
                <a:lnTo>
                  <a:pt x="1215" y="261"/>
                </a:lnTo>
                <a:lnTo>
                  <a:pt x="1247" y="256"/>
                </a:lnTo>
                <a:lnTo>
                  <a:pt x="1247" y="256"/>
                </a:lnTo>
                <a:lnTo>
                  <a:pt x="1276" y="251"/>
                </a:lnTo>
                <a:lnTo>
                  <a:pt x="1319" y="243"/>
                </a:lnTo>
                <a:lnTo>
                  <a:pt x="1364" y="232"/>
                </a:lnTo>
                <a:lnTo>
                  <a:pt x="1382" y="227"/>
                </a:lnTo>
                <a:lnTo>
                  <a:pt x="1394" y="223"/>
                </a:lnTo>
                <a:lnTo>
                  <a:pt x="1394" y="223"/>
                </a:lnTo>
                <a:lnTo>
                  <a:pt x="1436" y="207"/>
                </a:lnTo>
                <a:lnTo>
                  <a:pt x="1462" y="197"/>
                </a:lnTo>
                <a:lnTo>
                  <a:pt x="1462" y="197"/>
                </a:lnTo>
                <a:lnTo>
                  <a:pt x="1511" y="174"/>
                </a:lnTo>
                <a:lnTo>
                  <a:pt x="1511" y="174"/>
                </a:lnTo>
                <a:lnTo>
                  <a:pt x="1521" y="178"/>
                </a:lnTo>
                <a:lnTo>
                  <a:pt x="1527" y="184"/>
                </a:lnTo>
                <a:lnTo>
                  <a:pt x="1528" y="187"/>
                </a:lnTo>
                <a:lnTo>
                  <a:pt x="1529" y="189"/>
                </a:lnTo>
                <a:lnTo>
                  <a:pt x="1529" y="189"/>
                </a:lnTo>
                <a:lnTo>
                  <a:pt x="1530" y="197"/>
                </a:lnTo>
                <a:lnTo>
                  <a:pt x="1533" y="206"/>
                </a:lnTo>
                <a:lnTo>
                  <a:pt x="1535" y="210"/>
                </a:lnTo>
                <a:lnTo>
                  <a:pt x="1539" y="215"/>
                </a:lnTo>
                <a:lnTo>
                  <a:pt x="1542" y="217"/>
                </a:lnTo>
                <a:lnTo>
                  <a:pt x="1547" y="218"/>
                </a:lnTo>
                <a:lnTo>
                  <a:pt x="1547" y="218"/>
                </a:lnTo>
                <a:lnTo>
                  <a:pt x="1556" y="218"/>
                </a:lnTo>
                <a:lnTo>
                  <a:pt x="1563" y="218"/>
                </a:lnTo>
                <a:lnTo>
                  <a:pt x="1570" y="217"/>
                </a:lnTo>
                <a:lnTo>
                  <a:pt x="1579" y="214"/>
                </a:lnTo>
                <a:lnTo>
                  <a:pt x="1579" y="214"/>
                </a:lnTo>
                <a:lnTo>
                  <a:pt x="1593" y="209"/>
                </a:lnTo>
                <a:lnTo>
                  <a:pt x="1601" y="207"/>
                </a:lnTo>
                <a:lnTo>
                  <a:pt x="1601" y="207"/>
                </a:lnTo>
                <a:lnTo>
                  <a:pt x="1607" y="206"/>
                </a:lnTo>
                <a:lnTo>
                  <a:pt x="1625" y="203"/>
                </a:lnTo>
                <a:lnTo>
                  <a:pt x="1625" y="203"/>
                </a:lnTo>
                <a:lnTo>
                  <a:pt x="1638" y="199"/>
                </a:lnTo>
                <a:lnTo>
                  <a:pt x="1648" y="195"/>
                </a:lnTo>
                <a:lnTo>
                  <a:pt x="1658" y="191"/>
                </a:lnTo>
                <a:lnTo>
                  <a:pt x="1666" y="182"/>
                </a:lnTo>
                <a:lnTo>
                  <a:pt x="1666" y="182"/>
                </a:lnTo>
                <a:lnTo>
                  <a:pt x="1676" y="169"/>
                </a:lnTo>
                <a:lnTo>
                  <a:pt x="1679" y="165"/>
                </a:lnTo>
                <a:lnTo>
                  <a:pt x="1679" y="165"/>
                </a:lnTo>
                <a:lnTo>
                  <a:pt x="1688" y="149"/>
                </a:lnTo>
                <a:lnTo>
                  <a:pt x="1688" y="149"/>
                </a:lnTo>
                <a:lnTo>
                  <a:pt x="1689" y="144"/>
                </a:lnTo>
                <a:lnTo>
                  <a:pt x="1690" y="135"/>
                </a:lnTo>
                <a:lnTo>
                  <a:pt x="1693" y="107"/>
                </a:lnTo>
                <a:lnTo>
                  <a:pt x="1694" y="91"/>
                </a:lnTo>
                <a:lnTo>
                  <a:pt x="1694" y="77"/>
                </a:lnTo>
                <a:lnTo>
                  <a:pt x="1693" y="62"/>
                </a:lnTo>
                <a:lnTo>
                  <a:pt x="1690" y="51"/>
                </a:lnTo>
                <a:lnTo>
                  <a:pt x="1690" y="51"/>
                </a:lnTo>
                <a:lnTo>
                  <a:pt x="1687" y="41"/>
                </a:lnTo>
                <a:lnTo>
                  <a:pt x="1683" y="33"/>
                </a:lnTo>
                <a:lnTo>
                  <a:pt x="1678" y="26"/>
                </a:lnTo>
                <a:lnTo>
                  <a:pt x="1673" y="18"/>
                </a:lnTo>
                <a:lnTo>
                  <a:pt x="1666" y="12"/>
                </a:lnTo>
                <a:lnTo>
                  <a:pt x="1658" y="7"/>
                </a:lnTo>
                <a:lnTo>
                  <a:pt x="1647" y="4"/>
                </a:lnTo>
                <a:lnTo>
                  <a:pt x="1635" y="1"/>
                </a:lnTo>
                <a:lnTo>
                  <a:pt x="1635" y="1"/>
                </a:lnTo>
                <a:lnTo>
                  <a:pt x="1620" y="0"/>
                </a:lnTo>
                <a:lnTo>
                  <a:pt x="1607" y="1"/>
                </a:lnTo>
                <a:lnTo>
                  <a:pt x="1593" y="4"/>
                </a:lnTo>
                <a:lnTo>
                  <a:pt x="1580" y="7"/>
                </a:lnTo>
                <a:lnTo>
                  <a:pt x="1568" y="12"/>
                </a:lnTo>
                <a:lnTo>
                  <a:pt x="1557" y="16"/>
                </a:lnTo>
                <a:lnTo>
                  <a:pt x="1542" y="24"/>
                </a:lnTo>
                <a:lnTo>
                  <a:pt x="1542" y="24"/>
                </a:lnTo>
                <a:lnTo>
                  <a:pt x="1523" y="37"/>
                </a:lnTo>
                <a:lnTo>
                  <a:pt x="1516" y="43"/>
                </a:lnTo>
                <a:lnTo>
                  <a:pt x="1511" y="46"/>
                </a:lnTo>
                <a:lnTo>
                  <a:pt x="1511" y="46"/>
                </a:lnTo>
                <a:lnTo>
                  <a:pt x="1510" y="50"/>
                </a:lnTo>
                <a:lnTo>
                  <a:pt x="1508" y="56"/>
                </a:lnTo>
                <a:lnTo>
                  <a:pt x="1507" y="64"/>
                </a:lnTo>
                <a:lnTo>
                  <a:pt x="1495" y="68"/>
                </a:lnTo>
                <a:lnTo>
                  <a:pt x="1495" y="68"/>
                </a:lnTo>
                <a:lnTo>
                  <a:pt x="1481" y="64"/>
                </a:lnTo>
                <a:lnTo>
                  <a:pt x="1465" y="61"/>
                </a:lnTo>
                <a:lnTo>
                  <a:pt x="1443" y="57"/>
                </a:lnTo>
                <a:lnTo>
                  <a:pt x="1419" y="55"/>
                </a:lnTo>
                <a:lnTo>
                  <a:pt x="1391" y="52"/>
                </a:lnTo>
                <a:lnTo>
                  <a:pt x="1363" y="52"/>
                </a:lnTo>
                <a:lnTo>
                  <a:pt x="1348" y="54"/>
                </a:lnTo>
                <a:lnTo>
                  <a:pt x="1334" y="55"/>
                </a:lnTo>
                <a:lnTo>
                  <a:pt x="1334" y="55"/>
                </a:lnTo>
                <a:lnTo>
                  <a:pt x="1306" y="60"/>
                </a:lnTo>
                <a:lnTo>
                  <a:pt x="1279" y="66"/>
                </a:lnTo>
                <a:lnTo>
                  <a:pt x="1233" y="78"/>
                </a:lnTo>
                <a:lnTo>
                  <a:pt x="1201" y="87"/>
                </a:lnTo>
                <a:lnTo>
                  <a:pt x="1188" y="91"/>
                </a:lnTo>
                <a:lnTo>
                  <a:pt x="1188" y="91"/>
                </a:lnTo>
                <a:lnTo>
                  <a:pt x="1136" y="97"/>
                </a:lnTo>
                <a:lnTo>
                  <a:pt x="1087" y="102"/>
                </a:lnTo>
                <a:lnTo>
                  <a:pt x="1061" y="103"/>
                </a:lnTo>
                <a:lnTo>
                  <a:pt x="1037" y="104"/>
                </a:lnTo>
                <a:lnTo>
                  <a:pt x="1037" y="104"/>
                </a:lnTo>
                <a:lnTo>
                  <a:pt x="979" y="106"/>
                </a:lnTo>
                <a:lnTo>
                  <a:pt x="968" y="107"/>
                </a:lnTo>
                <a:lnTo>
                  <a:pt x="968" y="107"/>
                </a:lnTo>
                <a:lnTo>
                  <a:pt x="963" y="104"/>
                </a:lnTo>
                <a:lnTo>
                  <a:pt x="953" y="101"/>
                </a:lnTo>
                <a:lnTo>
                  <a:pt x="939" y="98"/>
                </a:lnTo>
                <a:lnTo>
                  <a:pt x="929" y="97"/>
                </a:lnTo>
                <a:lnTo>
                  <a:pt x="921" y="97"/>
                </a:lnTo>
                <a:lnTo>
                  <a:pt x="921" y="97"/>
                </a:lnTo>
                <a:lnTo>
                  <a:pt x="889" y="101"/>
                </a:lnTo>
                <a:lnTo>
                  <a:pt x="878" y="103"/>
                </a:lnTo>
                <a:lnTo>
                  <a:pt x="871" y="107"/>
                </a:lnTo>
                <a:lnTo>
                  <a:pt x="871" y="107"/>
                </a:lnTo>
                <a:lnTo>
                  <a:pt x="860" y="114"/>
                </a:lnTo>
                <a:lnTo>
                  <a:pt x="856" y="118"/>
                </a:lnTo>
                <a:lnTo>
                  <a:pt x="856" y="119"/>
                </a:lnTo>
                <a:lnTo>
                  <a:pt x="857" y="120"/>
                </a:lnTo>
                <a:lnTo>
                  <a:pt x="857" y="120"/>
                </a:lnTo>
                <a:lnTo>
                  <a:pt x="864" y="124"/>
                </a:lnTo>
                <a:lnTo>
                  <a:pt x="866" y="126"/>
                </a:lnTo>
                <a:lnTo>
                  <a:pt x="866" y="126"/>
                </a:lnTo>
                <a:lnTo>
                  <a:pt x="861" y="130"/>
                </a:lnTo>
                <a:lnTo>
                  <a:pt x="857" y="132"/>
                </a:lnTo>
                <a:lnTo>
                  <a:pt x="856" y="135"/>
                </a:lnTo>
                <a:lnTo>
                  <a:pt x="855" y="138"/>
                </a:lnTo>
                <a:lnTo>
                  <a:pt x="855" y="138"/>
                </a:lnTo>
                <a:lnTo>
                  <a:pt x="856" y="142"/>
                </a:lnTo>
                <a:lnTo>
                  <a:pt x="859" y="146"/>
                </a:lnTo>
                <a:lnTo>
                  <a:pt x="862" y="147"/>
                </a:lnTo>
                <a:lnTo>
                  <a:pt x="862" y="147"/>
                </a:lnTo>
                <a:lnTo>
                  <a:pt x="861" y="149"/>
                </a:lnTo>
                <a:lnTo>
                  <a:pt x="861" y="152"/>
                </a:lnTo>
                <a:lnTo>
                  <a:pt x="862" y="153"/>
                </a:lnTo>
                <a:lnTo>
                  <a:pt x="862" y="153"/>
                </a:lnTo>
                <a:lnTo>
                  <a:pt x="872" y="155"/>
                </a:lnTo>
                <a:lnTo>
                  <a:pt x="879" y="155"/>
                </a:lnTo>
                <a:lnTo>
                  <a:pt x="879" y="155"/>
                </a:lnTo>
                <a:lnTo>
                  <a:pt x="881" y="154"/>
                </a:lnTo>
                <a:lnTo>
                  <a:pt x="883" y="151"/>
                </a:lnTo>
                <a:lnTo>
                  <a:pt x="885" y="149"/>
                </a:lnTo>
                <a:lnTo>
                  <a:pt x="889" y="149"/>
                </a:lnTo>
                <a:lnTo>
                  <a:pt x="894" y="151"/>
                </a:lnTo>
                <a:lnTo>
                  <a:pt x="900" y="153"/>
                </a:lnTo>
                <a:lnTo>
                  <a:pt x="900" y="153"/>
                </a:lnTo>
                <a:lnTo>
                  <a:pt x="916" y="160"/>
                </a:lnTo>
                <a:lnTo>
                  <a:pt x="929" y="165"/>
                </a:lnTo>
                <a:lnTo>
                  <a:pt x="945" y="169"/>
                </a:lnTo>
                <a:lnTo>
                  <a:pt x="945" y="169"/>
                </a:lnTo>
                <a:lnTo>
                  <a:pt x="948" y="169"/>
                </a:lnTo>
                <a:lnTo>
                  <a:pt x="952" y="169"/>
                </a:lnTo>
                <a:lnTo>
                  <a:pt x="952" y="170"/>
                </a:lnTo>
                <a:lnTo>
                  <a:pt x="951" y="171"/>
                </a:lnTo>
                <a:lnTo>
                  <a:pt x="936" y="176"/>
                </a:lnTo>
                <a:lnTo>
                  <a:pt x="936" y="176"/>
                </a:lnTo>
                <a:close/>
                <a:moveTo>
                  <a:pt x="665" y="348"/>
                </a:moveTo>
                <a:lnTo>
                  <a:pt x="665" y="348"/>
                </a:lnTo>
                <a:lnTo>
                  <a:pt x="622" y="417"/>
                </a:lnTo>
                <a:lnTo>
                  <a:pt x="542" y="428"/>
                </a:lnTo>
                <a:lnTo>
                  <a:pt x="542" y="412"/>
                </a:lnTo>
                <a:lnTo>
                  <a:pt x="542" y="412"/>
                </a:lnTo>
                <a:lnTo>
                  <a:pt x="571" y="399"/>
                </a:lnTo>
                <a:lnTo>
                  <a:pt x="614" y="377"/>
                </a:lnTo>
                <a:lnTo>
                  <a:pt x="614" y="377"/>
                </a:lnTo>
                <a:lnTo>
                  <a:pt x="647" y="357"/>
                </a:lnTo>
                <a:lnTo>
                  <a:pt x="660" y="349"/>
                </a:lnTo>
                <a:lnTo>
                  <a:pt x="665" y="348"/>
                </a:lnTo>
                <a:lnTo>
                  <a:pt x="665" y="347"/>
                </a:lnTo>
                <a:lnTo>
                  <a:pt x="665" y="348"/>
                </a:lnTo>
                <a:lnTo>
                  <a:pt x="665" y="348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9">
            <a:extLst>
              <a:ext uri="{FF2B5EF4-FFF2-40B4-BE49-F238E27FC236}">
                <a16:creationId xmlns:a16="http://schemas.microsoft.com/office/drawing/2014/main" id="{ECC5E0CE-D9C1-4754-AB04-865EF19F3071}"/>
              </a:ext>
            </a:extLst>
          </p:cNvPr>
          <p:cNvSpPr>
            <a:spLocks/>
          </p:cNvSpPr>
          <p:nvPr/>
        </p:nvSpPr>
        <p:spPr bwMode="auto">
          <a:xfrm>
            <a:off x="4113864" y="4830441"/>
            <a:ext cx="1582429" cy="1226471"/>
          </a:xfrm>
          <a:custGeom>
            <a:avLst/>
            <a:gdLst>
              <a:gd name="T0" fmla="*/ 1336 w 1796"/>
              <a:gd name="T1" fmla="*/ 142 h 1392"/>
              <a:gd name="T2" fmla="*/ 1247 w 1796"/>
              <a:gd name="T3" fmla="*/ 128 h 1392"/>
              <a:gd name="T4" fmla="*/ 1114 w 1796"/>
              <a:gd name="T5" fmla="*/ 185 h 1392"/>
              <a:gd name="T6" fmla="*/ 993 w 1796"/>
              <a:gd name="T7" fmla="*/ 236 h 1392"/>
              <a:gd name="T8" fmla="*/ 828 w 1796"/>
              <a:gd name="T9" fmla="*/ 302 h 1392"/>
              <a:gd name="T10" fmla="*/ 759 w 1796"/>
              <a:gd name="T11" fmla="*/ 313 h 1392"/>
              <a:gd name="T12" fmla="*/ 757 w 1796"/>
              <a:gd name="T13" fmla="*/ 363 h 1392"/>
              <a:gd name="T14" fmla="*/ 769 w 1796"/>
              <a:gd name="T15" fmla="*/ 375 h 1392"/>
              <a:gd name="T16" fmla="*/ 781 w 1796"/>
              <a:gd name="T17" fmla="*/ 416 h 1392"/>
              <a:gd name="T18" fmla="*/ 805 w 1796"/>
              <a:gd name="T19" fmla="*/ 411 h 1392"/>
              <a:gd name="T20" fmla="*/ 639 w 1796"/>
              <a:gd name="T21" fmla="*/ 722 h 1392"/>
              <a:gd name="T22" fmla="*/ 550 w 1796"/>
              <a:gd name="T23" fmla="*/ 838 h 1392"/>
              <a:gd name="T24" fmla="*/ 474 w 1796"/>
              <a:gd name="T25" fmla="*/ 1009 h 1392"/>
              <a:gd name="T26" fmla="*/ 450 w 1796"/>
              <a:gd name="T27" fmla="*/ 1030 h 1392"/>
              <a:gd name="T28" fmla="*/ 442 w 1796"/>
              <a:gd name="T29" fmla="*/ 1108 h 1392"/>
              <a:gd name="T30" fmla="*/ 82 w 1796"/>
              <a:gd name="T31" fmla="*/ 1294 h 1392"/>
              <a:gd name="T32" fmla="*/ 0 w 1796"/>
              <a:gd name="T33" fmla="*/ 1342 h 1392"/>
              <a:gd name="T34" fmla="*/ 213 w 1796"/>
              <a:gd name="T35" fmla="*/ 1276 h 1392"/>
              <a:gd name="T36" fmla="*/ 13 w 1796"/>
              <a:gd name="T37" fmla="*/ 1381 h 1392"/>
              <a:gd name="T38" fmla="*/ 60 w 1796"/>
              <a:gd name="T39" fmla="*/ 1391 h 1392"/>
              <a:gd name="T40" fmla="*/ 744 w 1796"/>
              <a:gd name="T41" fmla="*/ 1073 h 1392"/>
              <a:gd name="T42" fmla="*/ 1291 w 1796"/>
              <a:gd name="T43" fmla="*/ 879 h 1392"/>
              <a:gd name="T44" fmla="*/ 1648 w 1796"/>
              <a:gd name="T45" fmla="*/ 722 h 1392"/>
              <a:gd name="T46" fmla="*/ 1795 w 1796"/>
              <a:gd name="T47" fmla="*/ 627 h 1392"/>
              <a:gd name="T48" fmla="*/ 1655 w 1796"/>
              <a:gd name="T49" fmla="*/ 685 h 1392"/>
              <a:gd name="T50" fmla="*/ 1305 w 1796"/>
              <a:gd name="T51" fmla="*/ 842 h 1392"/>
              <a:gd name="T52" fmla="*/ 1545 w 1796"/>
              <a:gd name="T53" fmla="*/ 631 h 1392"/>
              <a:gd name="T54" fmla="*/ 1627 w 1796"/>
              <a:gd name="T55" fmla="*/ 557 h 1392"/>
              <a:gd name="T56" fmla="*/ 1632 w 1796"/>
              <a:gd name="T57" fmla="*/ 523 h 1392"/>
              <a:gd name="T58" fmla="*/ 1571 w 1796"/>
              <a:gd name="T59" fmla="*/ 571 h 1392"/>
              <a:gd name="T60" fmla="*/ 1056 w 1796"/>
              <a:gd name="T61" fmla="*/ 886 h 1392"/>
              <a:gd name="T62" fmla="*/ 780 w 1796"/>
              <a:gd name="T63" fmla="*/ 1009 h 1392"/>
              <a:gd name="T64" fmla="*/ 744 w 1796"/>
              <a:gd name="T65" fmla="*/ 1006 h 1392"/>
              <a:gd name="T66" fmla="*/ 701 w 1796"/>
              <a:gd name="T67" fmla="*/ 1004 h 1392"/>
              <a:gd name="T68" fmla="*/ 664 w 1796"/>
              <a:gd name="T69" fmla="*/ 992 h 1392"/>
              <a:gd name="T70" fmla="*/ 682 w 1796"/>
              <a:gd name="T71" fmla="*/ 863 h 1392"/>
              <a:gd name="T72" fmla="*/ 924 w 1796"/>
              <a:gd name="T73" fmla="*/ 617 h 1392"/>
              <a:gd name="T74" fmla="*/ 1047 w 1796"/>
              <a:gd name="T75" fmla="*/ 461 h 1392"/>
              <a:gd name="T76" fmla="*/ 1184 w 1796"/>
              <a:gd name="T77" fmla="*/ 365 h 1392"/>
              <a:gd name="T78" fmla="*/ 1291 w 1796"/>
              <a:gd name="T79" fmla="*/ 308 h 1392"/>
              <a:gd name="T80" fmla="*/ 1345 w 1796"/>
              <a:gd name="T81" fmla="*/ 257 h 1392"/>
              <a:gd name="T82" fmla="*/ 1399 w 1796"/>
              <a:gd name="T83" fmla="*/ 238 h 1392"/>
              <a:gd name="T84" fmla="*/ 1434 w 1796"/>
              <a:gd name="T85" fmla="*/ 267 h 1392"/>
              <a:gd name="T86" fmla="*/ 1471 w 1796"/>
              <a:gd name="T87" fmla="*/ 259 h 1392"/>
              <a:gd name="T88" fmla="*/ 1518 w 1796"/>
              <a:gd name="T89" fmla="*/ 244 h 1392"/>
              <a:gd name="T90" fmla="*/ 1559 w 1796"/>
              <a:gd name="T91" fmla="*/ 219 h 1392"/>
              <a:gd name="T92" fmla="*/ 1575 w 1796"/>
              <a:gd name="T93" fmla="*/ 193 h 1392"/>
              <a:gd name="T94" fmla="*/ 1590 w 1796"/>
              <a:gd name="T95" fmla="*/ 158 h 1392"/>
              <a:gd name="T96" fmla="*/ 1599 w 1796"/>
              <a:gd name="T97" fmla="*/ 126 h 1392"/>
              <a:gd name="T98" fmla="*/ 1593 w 1796"/>
              <a:gd name="T99" fmla="*/ 78 h 1392"/>
              <a:gd name="T100" fmla="*/ 1536 w 1796"/>
              <a:gd name="T101" fmla="*/ 26 h 1392"/>
              <a:gd name="T102" fmla="*/ 1462 w 1796"/>
              <a:gd name="T103" fmla="*/ 0 h 1392"/>
              <a:gd name="T104" fmla="*/ 1394 w 1796"/>
              <a:gd name="T105" fmla="*/ 43 h 1392"/>
              <a:gd name="T106" fmla="*/ 1376 w 1796"/>
              <a:gd name="T107" fmla="*/ 85 h 1392"/>
              <a:gd name="T108" fmla="*/ 1341 w 1796"/>
              <a:gd name="T109" fmla="*/ 108 h 1392"/>
              <a:gd name="T110" fmla="*/ 1365 w 1796"/>
              <a:gd name="T111" fmla="*/ 141 h 13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796" h="1392">
                <a:moveTo>
                  <a:pt x="1365" y="141"/>
                </a:moveTo>
                <a:lnTo>
                  <a:pt x="1365" y="141"/>
                </a:lnTo>
                <a:lnTo>
                  <a:pt x="1361" y="142"/>
                </a:lnTo>
                <a:lnTo>
                  <a:pt x="1353" y="143"/>
                </a:lnTo>
                <a:lnTo>
                  <a:pt x="1344" y="146"/>
                </a:lnTo>
                <a:lnTo>
                  <a:pt x="1344" y="146"/>
                </a:lnTo>
                <a:lnTo>
                  <a:pt x="1336" y="142"/>
                </a:lnTo>
                <a:lnTo>
                  <a:pt x="1328" y="139"/>
                </a:lnTo>
                <a:lnTo>
                  <a:pt x="1316" y="135"/>
                </a:lnTo>
                <a:lnTo>
                  <a:pt x="1302" y="131"/>
                </a:lnTo>
                <a:lnTo>
                  <a:pt x="1285" y="129"/>
                </a:lnTo>
                <a:lnTo>
                  <a:pt x="1267" y="128"/>
                </a:lnTo>
                <a:lnTo>
                  <a:pt x="1247" y="128"/>
                </a:lnTo>
                <a:lnTo>
                  <a:pt x="1247" y="128"/>
                </a:lnTo>
                <a:lnTo>
                  <a:pt x="1236" y="130"/>
                </a:lnTo>
                <a:lnTo>
                  <a:pt x="1225" y="133"/>
                </a:lnTo>
                <a:lnTo>
                  <a:pt x="1201" y="140"/>
                </a:lnTo>
                <a:lnTo>
                  <a:pt x="1177" y="151"/>
                </a:lnTo>
                <a:lnTo>
                  <a:pt x="1154" y="162"/>
                </a:lnTo>
                <a:lnTo>
                  <a:pt x="1133" y="174"/>
                </a:lnTo>
                <a:lnTo>
                  <a:pt x="1114" y="185"/>
                </a:lnTo>
                <a:lnTo>
                  <a:pt x="1093" y="199"/>
                </a:lnTo>
                <a:lnTo>
                  <a:pt x="1093" y="199"/>
                </a:lnTo>
                <a:lnTo>
                  <a:pt x="1085" y="204"/>
                </a:lnTo>
                <a:lnTo>
                  <a:pt x="1073" y="209"/>
                </a:lnTo>
                <a:lnTo>
                  <a:pt x="1044" y="219"/>
                </a:lnTo>
                <a:lnTo>
                  <a:pt x="1010" y="230"/>
                </a:lnTo>
                <a:lnTo>
                  <a:pt x="993" y="236"/>
                </a:lnTo>
                <a:lnTo>
                  <a:pt x="979" y="242"/>
                </a:lnTo>
                <a:lnTo>
                  <a:pt x="979" y="242"/>
                </a:lnTo>
                <a:lnTo>
                  <a:pt x="904" y="277"/>
                </a:lnTo>
                <a:lnTo>
                  <a:pt x="857" y="299"/>
                </a:lnTo>
                <a:lnTo>
                  <a:pt x="857" y="299"/>
                </a:lnTo>
                <a:lnTo>
                  <a:pt x="848" y="300"/>
                </a:lnTo>
                <a:lnTo>
                  <a:pt x="828" y="302"/>
                </a:lnTo>
                <a:lnTo>
                  <a:pt x="828" y="302"/>
                </a:lnTo>
                <a:lnTo>
                  <a:pt x="787" y="306"/>
                </a:lnTo>
                <a:lnTo>
                  <a:pt x="767" y="310"/>
                </a:lnTo>
                <a:lnTo>
                  <a:pt x="760" y="312"/>
                </a:lnTo>
                <a:lnTo>
                  <a:pt x="759" y="313"/>
                </a:lnTo>
                <a:lnTo>
                  <a:pt x="759" y="313"/>
                </a:lnTo>
                <a:lnTo>
                  <a:pt x="759" y="313"/>
                </a:lnTo>
                <a:lnTo>
                  <a:pt x="768" y="326"/>
                </a:lnTo>
                <a:lnTo>
                  <a:pt x="775" y="334"/>
                </a:lnTo>
                <a:lnTo>
                  <a:pt x="775" y="334"/>
                </a:lnTo>
                <a:lnTo>
                  <a:pt x="764" y="347"/>
                </a:lnTo>
                <a:lnTo>
                  <a:pt x="758" y="357"/>
                </a:lnTo>
                <a:lnTo>
                  <a:pt x="756" y="360"/>
                </a:lnTo>
                <a:lnTo>
                  <a:pt x="757" y="363"/>
                </a:lnTo>
                <a:lnTo>
                  <a:pt x="757" y="363"/>
                </a:lnTo>
                <a:lnTo>
                  <a:pt x="765" y="369"/>
                </a:lnTo>
                <a:lnTo>
                  <a:pt x="770" y="371"/>
                </a:lnTo>
                <a:lnTo>
                  <a:pt x="770" y="371"/>
                </a:lnTo>
                <a:lnTo>
                  <a:pt x="769" y="371"/>
                </a:lnTo>
                <a:lnTo>
                  <a:pt x="769" y="373"/>
                </a:lnTo>
                <a:lnTo>
                  <a:pt x="769" y="375"/>
                </a:lnTo>
                <a:lnTo>
                  <a:pt x="770" y="383"/>
                </a:lnTo>
                <a:lnTo>
                  <a:pt x="770" y="383"/>
                </a:lnTo>
                <a:lnTo>
                  <a:pt x="774" y="406"/>
                </a:lnTo>
                <a:lnTo>
                  <a:pt x="775" y="411"/>
                </a:lnTo>
                <a:lnTo>
                  <a:pt x="776" y="415"/>
                </a:lnTo>
                <a:lnTo>
                  <a:pt x="779" y="416"/>
                </a:lnTo>
                <a:lnTo>
                  <a:pt x="781" y="416"/>
                </a:lnTo>
                <a:lnTo>
                  <a:pt x="781" y="416"/>
                </a:lnTo>
                <a:lnTo>
                  <a:pt x="788" y="413"/>
                </a:lnTo>
                <a:lnTo>
                  <a:pt x="796" y="405"/>
                </a:lnTo>
                <a:lnTo>
                  <a:pt x="804" y="399"/>
                </a:lnTo>
                <a:lnTo>
                  <a:pt x="804" y="399"/>
                </a:lnTo>
                <a:lnTo>
                  <a:pt x="804" y="403"/>
                </a:lnTo>
                <a:lnTo>
                  <a:pt x="805" y="411"/>
                </a:lnTo>
                <a:lnTo>
                  <a:pt x="808" y="426"/>
                </a:lnTo>
                <a:lnTo>
                  <a:pt x="808" y="426"/>
                </a:lnTo>
                <a:lnTo>
                  <a:pt x="810" y="431"/>
                </a:lnTo>
                <a:lnTo>
                  <a:pt x="813" y="434"/>
                </a:lnTo>
                <a:lnTo>
                  <a:pt x="813" y="434"/>
                </a:lnTo>
                <a:lnTo>
                  <a:pt x="712" y="602"/>
                </a:lnTo>
                <a:lnTo>
                  <a:pt x="639" y="722"/>
                </a:lnTo>
                <a:lnTo>
                  <a:pt x="613" y="764"/>
                </a:lnTo>
                <a:lnTo>
                  <a:pt x="598" y="786"/>
                </a:lnTo>
                <a:lnTo>
                  <a:pt x="598" y="786"/>
                </a:lnTo>
                <a:lnTo>
                  <a:pt x="582" y="802"/>
                </a:lnTo>
                <a:lnTo>
                  <a:pt x="565" y="819"/>
                </a:lnTo>
                <a:lnTo>
                  <a:pt x="558" y="828"/>
                </a:lnTo>
                <a:lnTo>
                  <a:pt x="550" y="838"/>
                </a:lnTo>
                <a:lnTo>
                  <a:pt x="542" y="850"/>
                </a:lnTo>
                <a:lnTo>
                  <a:pt x="535" y="863"/>
                </a:lnTo>
                <a:lnTo>
                  <a:pt x="535" y="863"/>
                </a:lnTo>
                <a:lnTo>
                  <a:pt x="500" y="946"/>
                </a:lnTo>
                <a:lnTo>
                  <a:pt x="483" y="986"/>
                </a:lnTo>
                <a:lnTo>
                  <a:pt x="474" y="1009"/>
                </a:lnTo>
                <a:lnTo>
                  <a:pt x="474" y="1009"/>
                </a:lnTo>
                <a:lnTo>
                  <a:pt x="472" y="1013"/>
                </a:lnTo>
                <a:lnTo>
                  <a:pt x="470" y="1015"/>
                </a:lnTo>
                <a:lnTo>
                  <a:pt x="461" y="1017"/>
                </a:lnTo>
                <a:lnTo>
                  <a:pt x="457" y="1017"/>
                </a:lnTo>
                <a:lnTo>
                  <a:pt x="454" y="1020"/>
                </a:lnTo>
                <a:lnTo>
                  <a:pt x="451" y="1023"/>
                </a:lnTo>
                <a:lnTo>
                  <a:pt x="450" y="1030"/>
                </a:lnTo>
                <a:lnTo>
                  <a:pt x="450" y="1030"/>
                </a:lnTo>
                <a:lnTo>
                  <a:pt x="448" y="1046"/>
                </a:lnTo>
                <a:lnTo>
                  <a:pt x="445" y="1068"/>
                </a:lnTo>
                <a:lnTo>
                  <a:pt x="442" y="1089"/>
                </a:lnTo>
                <a:lnTo>
                  <a:pt x="440" y="1102"/>
                </a:lnTo>
                <a:lnTo>
                  <a:pt x="440" y="1102"/>
                </a:lnTo>
                <a:lnTo>
                  <a:pt x="442" y="1108"/>
                </a:lnTo>
                <a:lnTo>
                  <a:pt x="443" y="1113"/>
                </a:lnTo>
                <a:lnTo>
                  <a:pt x="448" y="1125"/>
                </a:lnTo>
                <a:lnTo>
                  <a:pt x="454" y="1139"/>
                </a:lnTo>
                <a:lnTo>
                  <a:pt x="459" y="1147"/>
                </a:lnTo>
                <a:lnTo>
                  <a:pt x="459" y="1147"/>
                </a:lnTo>
                <a:lnTo>
                  <a:pt x="237" y="1233"/>
                </a:lnTo>
                <a:lnTo>
                  <a:pt x="82" y="1294"/>
                </a:lnTo>
                <a:lnTo>
                  <a:pt x="31" y="1314"/>
                </a:lnTo>
                <a:lnTo>
                  <a:pt x="15" y="1320"/>
                </a:lnTo>
                <a:lnTo>
                  <a:pt x="9" y="1324"/>
                </a:lnTo>
                <a:lnTo>
                  <a:pt x="9" y="1324"/>
                </a:lnTo>
                <a:lnTo>
                  <a:pt x="5" y="1330"/>
                </a:lnTo>
                <a:lnTo>
                  <a:pt x="2" y="1335"/>
                </a:lnTo>
                <a:lnTo>
                  <a:pt x="0" y="1342"/>
                </a:lnTo>
                <a:lnTo>
                  <a:pt x="0" y="1342"/>
                </a:lnTo>
                <a:lnTo>
                  <a:pt x="131" y="1296"/>
                </a:lnTo>
                <a:lnTo>
                  <a:pt x="219" y="1266"/>
                </a:lnTo>
                <a:lnTo>
                  <a:pt x="246" y="1257"/>
                </a:lnTo>
                <a:lnTo>
                  <a:pt x="255" y="1255"/>
                </a:lnTo>
                <a:lnTo>
                  <a:pt x="255" y="1255"/>
                </a:lnTo>
                <a:lnTo>
                  <a:pt x="213" y="1276"/>
                </a:lnTo>
                <a:lnTo>
                  <a:pt x="129" y="1316"/>
                </a:lnTo>
                <a:lnTo>
                  <a:pt x="46" y="1356"/>
                </a:lnTo>
                <a:lnTo>
                  <a:pt x="21" y="1370"/>
                </a:lnTo>
                <a:lnTo>
                  <a:pt x="14" y="1375"/>
                </a:lnTo>
                <a:lnTo>
                  <a:pt x="11" y="1377"/>
                </a:lnTo>
                <a:lnTo>
                  <a:pt x="11" y="1377"/>
                </a:lnTo>
                <a:lnTo>
                  <a:pt x="13" y="1381"/>
                </a:lnTo>
                <a:lnTo>
                  <a:pt x="15" y="1383"/>
                </a:lnTo>
                <a:lnTo>
                  <a:pt x="22" y="1387"/>
                </a:lnTo>
                <a:lnTo>
                  <a:pt x="31" y="1391"/>
                </a:lnTo>
                <a:lnTo>
                  <a:pt x="31" y="1391"/>
                </a:lnTo>
                <a:lnTo>
                  <a:pt x="43" y="1392"/>
                </a:lnTo>
                <a:lnTo>
                  <a:pt x="54" y="1392"/>
                </a:lnTo>
                <a:lnTo>
                  <a:pt x="60" y="1391"/>
                </a:lnTo>
                <a:lnTo>
                  <a:pt x="65" y="1388"/>
                </a:lnTo>
                <a:lnTo>
                  <a:pt x="65" y="1388"/>
                </a:lnTo>
                <a:lnTo>
                  <a:pt x="166" y="1342"/>
                </a:lnTo>
                <a:lnTo>
                  <a:pt x="381" y="1243"/>
                </a:lnTo>
                <a:lnTo>
                  <a:pt x="607" y="1139"/>
                </a:lnTo>
                <a:lnTo>
                  <a:pt x="744" y="1073"/>
                </a:lnTo>
                <a:lnTo>
                  <a:pt x="744" y="1073"/>
                </a:lnTo>
                <a:lnTo>
                  <a:pt x="762" y="1066"/>
                </a:lnTo>
                <a:lnTo>
                  <a:pt x="786" y="1055"/>
                </a:lnTo>
                <a:lnTo>
                  <a:pt x="854" y="1030"/>
                </a:lnTo>
                <a:lnTo>
                  <a:pt x="937" y="1000"/>
                </a:lnTo>
                <a:lnTo>
                  <a:pt x="1031" y="968"/>
                </a:lnTo>
                <a:lnTo>
                  <a:pt x="1215" y="905"/>
                </a:lnTo>
                <a:lnTo>
                  <a:pt x="1291" y="879"/>
                </a:lnTo>
                <a:lnTo>
                  <a:pt x="1347" y="859"/>
                </a:lnTo>
                <a:lnTo>
                  <a:pt x="1347" y="859"/>
                </a:lnTo>
                <a:lnTo>
                  <a:pt x="1397" y="839"/>
                </a:lnTo>
                <a:lnTo>
                  <a:pt x="1456" y="814"/>
                </a:lnTo>
                <a:lnTo>
                  <a:pt x="1521" y="783"/>
                </a:lnTo>
                <a:lnTo>
                  <a:pt x="1586" y="753"/>
                </a:lnTo>
                <a:lnTo>
                  <a:pt x="1648" y="722"/>
                </a:lnTo>
                <a:lnTo>
                  <a:pt x="1700" y="694"/>
                </a:lnTo>
                <a:lnTo>
                  <a:pt x="1741" y="672"/>
                </a:lnTo>
                <a:lnTo>
                  <a:pt x="1754" y="662"/>
                </a:lnTo>
                <a:lnTo>
                  <a:pt x="1764" y="656"/>
                </a:lnTo>
                <a:lnTo>
                  <a:pt x="1764" y="656"/>
                </a:lnTo>
                <a:lnTo>
                  <a:pt x="1785" y="637"/>
                </a:lnTo>
                <a:lnTo>
                  <a:pt x="1795" y="627"/>
                </a:lnTo>
                <a:lnTo>
                  <a:pt x="1796" y="623"/>
                </a:lnTo>
                <a:lnTo>
                  <a:pt x="1795" y="622"/>
                </a:lnTo>
                <a:lnTo>
                  <a:pt x="1792" y="623"/>
                </a:lnTo>
                <a:lnTo>
                  <a:pt x="1786" y="625"/>
                </a:lnTo>
                <a:lnTo>
                  <a:pt x="1786" y="625"/>
                </a:lnTo>
                <a:lnTo>
                  <a:pt x="1742" y="644"/>
                </a:lnTo>
                <a:lnTo>
                  <a:pt x="1655" y="685"/>
                </a:lnTo>
                <a:lnTo>
                  <a:pt x="1558" y="731"/>
                </a:lnTo>
                <a:lnTo>
                  <a:pt x="1482" y="770"/>
                </a:lnTo>
                <a:lnTo>
                  <a:pt x="1482" y="770"/>
                </a:lnTo>
                <a:lnTo>
                  <a:pt x="1465" y="777"/>
                </a:lnTo>
                <a:lnTo>
                  <a:pt x="1442" y="788"/>
                </a:lnTo>
                <a:lnTo>
                  <a:pt x="1380" y="813"/>
                </a:lnTo>
                <a:lnTo>
                  <a:pt x="1305" y="842"/>
                </a:lnTo>
                <a:lnTo>
                  <a:pt x="1225" y="871"/>
                </a:lnTo>
                <a:lnTo>
                  <a:pt x="1084" y="922"/>
                </a:lnTo>
                <a:lnTo>
                  <a:pt x="1024" y="943"/>
                </a:lnTo>
                <a:lnTo>
                  <a:pt x="1024" y="943"/>
                </a:lnTo>
                <a:lnTo>
                  <a:pt x="1260" y="803"/>
                </a:lnTo>
                <a:lnTo>
                  <a:pt x="1437" y="697"/>
                </a:lnTo>
                <a:lnTo>
                  <a:pt x="1545" y="631"/>
                </a:lnTo>
                <a:lnTo>
                  <a:pt x="1545" y="631"/>
                </a:lnTo>
                <a:lnTo>
                  <a:pt x="1567" y="616"/>
                </a:lnTo>
                <a:lnTo>
                  <a:pt x="1584" y="603"/>
                </a:lnTo>
                <a:lnTo>
                  <a:pt x="1599" y="590"/>
                </a:lnTo>
                <a:lnTo>
                  <a:pt x="1611" y="577"/>
                </a:lnTo>
                <a:lnTo>
                  <a:pt x="1620" y="566"/>
                </a:lnTo>
                <a:lnTo>
                  <a:pt x="1627" y="557"/>
                </a:lnTo>
                <a:lnTo>
                  <a:pt x="1632" y="547"/>
                </a:lnTo>
                <a:lnTo>
                  <a:pt x="1636" y="540"/>
                </a:lnTo>
                <a:lnTo>
                  <a:pt x="1636" y="540"/>
                </a:lnTo>
                <a:lnTo>
                  <a:pt x="1638" y="533"/>
                </a:lnTo>
                <a:lnTo>
                  <a:pt x="1638" y="528"/>
                </a:lnTo>
                <a:lnTo>
                  <a:pt x="1636" y="524"/>
                </a:lnTo>
                <a:lnTo>
                  <a:pt x="1632" y="523"/>
                </a:lnTo>
                <a:lnTo>
                  <a:pt x="1627" y="525"/>
                </a:lnTo>
                <a:lnTo>
                  <a:pt x="1620" y="530"/>
                </a:lnTo>
                <a:lnTo>
                  <a:pt x="1610" y="537"/>
                </a:lnTo>
                <a:lnTo>
                  <a:pt x="1601" y="548"/>
                </a:lnTo>
                <a:lnTo>
                  <a:pt x="1601" y="548"/>
                </a:lnTo>
                <a:lnTo>
                  <a:pt x="1591" y="558"/>
                </a:lnTo>
                <a:lnTo>
                  <a:pt x="1571" y="571"/>
                </a:lnTo>
                <a:lnTo>
                  <a:pt x="1513" y="610"/>
                </a:lnTo>
                <a:lnTo>
                  <a:pt x="1434" y="659"/>
                </a:lnTo>
                <a:lnTo>
                  <a:pt x="1346" y="713"/>
                </a:lnTo>
                <a:lnTo>
                  <a:pt x="1176" y="815"/>
                </a:lnTo>
                <a:lnTo>
                  <a:pt x="1082" y="872"/>
                </a:lnTo>
                <a:lnTo>
                  <a:pt x="1082" y="872"/>
                </a:lnTo>
                <a:lnTo>
                  <a:pt x="1056" y="886"/>
                </a:lnTo>
                <a:lnTo>
                  <a:pt x="1016" y="906"/>
                </a:lnTo>
                <a:lnTo>
                  <a:pt x="917" y="953"/>
                </a:lnTo>
                <a:lnTo>
                  <a:pt x="824" y="996"/>
                </a:lnTo>
                <a:lnTo>
                  <a:pt x="784" y="1014"/>
                </a:lnTo>
                <a:lnTo>
                  <a:pt x="784" y="1014"/>
                </a:lnTo>
                <a:lnTo>
                  <a:pt x="782" y="1011"/>
                </a:lnTo>
                <a:lnTo>
                  <a:pt x="780" y="1009"/>
                </a:lnTo>
                <a:lnTo>
                  <a:pt x="775" y="1005"/>
                </a:lnTo>
                <a:lnTo>
                  <a:pt x="771" y="1005"/>
                </a:lnTo>
                <a:lnTo>
                  <a:pt x="768" y="1004"/>
                </a:lnTo>
                <a:lnTo>
                  <a:pt x="768" y="1004"/>
                </a:lnTo>
                <a:lnTo>
                  <a:pt x="753" y="1005"/>
                </a:lnTo>
                <a:lnTo>
                  <a:pt x="747" y="1005"/>
                </a:lnTo>
                <a:lnTo>
                  <a:pt x="744" y="1006"/>
                </a:lnTo>
                <a:lnTo>
                  <a:pt x="744" y="1006"/>
                </a:lnTo>
                <a:lnTo>
                  <a:pt x="733" y="1010"/>
                </a:lnTo>
                <a:lnTo>
                  <a:pt x="728" y="1011"/>
                </a:lnTo>
                <a:lnTo>
                  <a:pt x="728" y="1011"/>
                </a:lnTo>
                <a:lnTo>
                  <a:pt x="717" y="1008"/>
                </a:lnTo>
                <a:lnTo>
                  <a:pt x="707" y="1005"/>
                </a:lnTo>
                <a:lnTo>
                  <a:pt x="701" y="1004"/>
                </a:lnTo>
                <a:lnTo>
                  <a:pt x="701" y="1004"/>
                </a:lnTo>
                <a:lnTo>
                  <a:pt x="689" y="1004"/>
                </a:lnTo>
                <a:lnTo>
                  <a:pt x="683" y="1003"/>
                </a:lnTo>
                <a:lnTo>
                  <a:pt x="678" y="1000"/>
                </a:lnTo>
                <a:lnTo>
                  <a:pt x="678" y="1000"/>
                </a:lnTo>
                <a:lnTo>
                  <a:pt x="672" y="996"/>
                </a:lnTo>
                <a:lnTo>
                  <a:pt x="664" y="992"/>
                </a:lnTo>
                <a:lnTo>
                  <a:pt x="656" y="987"/>
                </a:lnTo>
                <a:lnTo>
                  <a:pt x="654" y="985"/>
                </a:lnTo>
                <a:lnTo>
                  <a:pt x="654" y="982"/>
                </a:lnTo>
                <a:lnTo>
                  <a:pt x="654" y="982"/>
                </a:lnTo>
                <a:lnTo>
                  <a:pt x="667" y="920"/>
                </a:lnTo>
                <a:lnTo>
                  <a:pt x="677" y="879"/>
                </a:lnTo>
                <a:lnTo>
                  <a:pt x="682" y="863"/>
                </a:lnTo>
                <a:lnTo>
                  <a:pt x="685" y="855"/>
                </a:lnTo>
                <a:lnTo>
                  <a:pt x="685" y="855"/>
                </a:lnTo>
                <a:lnTo>
                  <a:pt x="697" y="842"/>
                </a:lnTo>
                <a:lnTo>
                  <a:pt x="724" y="813"/>
                </a:lnTo>
                <a:lnTo>
                  <a:pt x="805" y="734"/>
                </a:lnTo>
                <a:lnTo>
                  <a:pt x="924" y="617"/>
                </a:lnTo>
                <a:lnTo>
                  <a:pt x="924" y="617"/>
                </a:lnTo>
                <a:lnTo>
                  <a:pt x="942" y="594"/>
                </a:lnTo>
                <a:lnTo>
                  <a:pt x="977" y="548"/>
                </a:lnTo>
                <a:lnTo>
                  <a:pt x="1011" y="502"/>
                </a:lnTo>
                <a:lnTo>
                  <a:pt x="1027" y="479"/>
                </a:lnTo>
                <a:lnTo>
                  <a:pt x="1027" y="479"/>
                </a:lnTo>
                <a:lnTo>
                  <a:pt x="1033" y="473"/>
                </a:lnTo>
                <a:lnTo>
                  <a:pt x="1047" y="461"/>
                </a:lnTo>
                <a:lnTo>
                  <a:pt x="1066" y="445"/>
                </a:lnTo>
                <a:lnTo>
                  <a:pt x="1089" y="426"/>
                </a:lnTo>
                <a:lnTo>
                  <a:pt x="1114" y="408"/>
                </a:lnTo>
                <a:lnTo>
                  <a:pt x="1140" y="390"/>
                </a:lnTo>
                <a:lnTo>
                  <a:pt x="1164" y="375"/>
                </a:lnTo>
                <a:lnTo>
                  <a:pt x="1175" y="369"/>
                </a:lnTo>
                <a:lnTo>
                  <a:pt x="1184" y="365"/>
                </a:lnTo>
                <a:lnTo>
                  <a:pt x="1184" y="365"/>
                </a:lnTo>
                <a:lnTo>
                  <a:pt x="1203" y="358"/>
                </a:lnTo>
                <a:lnTo>
                  <a:pt x="1222" y="350"/>
                </a:lnTo>
                <a:lnTo>
                  <a:pt x="1242" y="339"/>
                </a:lnTo>
                <a:lnTo>
                  <a:pt x="1260" y="329"/>
                </a:lnTo>
                <a:lnTo>
                  <a:pt x="1277" y="318"/>
                </a:lnTo>
                <a:lnTo>
                  <a:pt x="1291" y="308"/>
                </a:lnTo>
                <a:lnTo>
                  <a:pt x="1302" y="300"/>
                </a:lnTo>
                <a:lnTo>
                  <a:pt x="1310" y="294"/>
                </a:lnTo>
                <a:lnTo>
                  <a:pt x="1310" y="294"/>
                </a:lnTo>
                <a:lnTo>
                  <a:pt x="1328" y="274"/>
                </a:lnTo>
                <a:lnTo>
                  <a:pt x="1341" y="260"/>
                </a:lnTo>
                <a:lnTo>
                  <a:pt x="1341" y="260"/>
                </a:lnTo>
                <a:lnTo>
                  <a:pt x="1345" y="257"/>
                </a:lnTo>
                <a:lnTo>
                  <a:pt x="1350" y="255"/>
                </a:lnTo>
                <a:lnTo>
                  <a:pt x="1363" y="249"/>
                </a:lnTo>
                <a:lnTo>
                  <a:pt x="1384" y="240"/>
                </a:lnTo>
                <a:lnTo>
                  <a:pt x="1384" y="240"/>
                </a:lnTo>
                <a:lnTo>
                  <a:pt x="1388" y="239"/>
                </a:lnTo>
                <a:lnTo>
                  <a:pt x="1393" y="238"/>
                </a:lnTo>
                <a:lnTo>
                  <a:pt x="1399" y="238"/>
                </a:lnTo>
                <a:lnTo>
                  <a:pt x="1399" y="238"/>
                </a:lnTo>
                <a:lnTo>
                  <a:pt x="1402" y="243"/>
                </a:lnTo>
                <a:lnTo>
                  <a:pt x="1410" y="253"/>
                </a:lnTo>
                <a:lnTo>
                  <a:pt x="1415" y="259"/>
                </a:lnTo>
                <a:lnTo>
                  <a:pt x="1421" y="262"/>
                </a:lnTo>
                <a:lnTo>
                  <a:pt x="1428" y="266"/>
                </a:lnTo>
                <a:lnTo>
                  <a:pt x="1434" y="267"/>
                </a:lnTo>
                <a:lnTo>
                  <a:pt x="1434" y="267"/>
                </a:lnTo>
                <a:lnTo>
                  <a:pt x="1456" y="265"/>
                </a:lnTo>
                <a:lnTo>
                  <a:pt x="1462" y="263"/>
                </a:lnTo>
                <a:lnTo>
                  <a:pt x="1464" y="262"/>
                </a:lnTo>
                <a:lnTo>
                  <a:pt x="1464" y="262"/>
                </a:lnTo>
                <a:lnTo>
                  <a:pt x="1466" y="261"/>
                </a:lnTo>
                <a:lnTo>
                  <a:pt x="1471" y="259"/>
                </a:lnTo>
                <a:lnTo>
                  <a:pt x="1485" y="253"/>
                </a:lnTo>
                <a:lnTo>
                  <a:pt x="1506" y="244"/>
                </a:lnTo>
                <a:lnTo>
                  <a:pt x="1506" y="244"/>
                </a:lnTo>
                <a:lnTo>
                  <a:pt x="1507" y="245"/>
                </a:lnTo>
                <a:lnTo>
                  <a:pt x="1508" y="246"/>
                </a:lnTo>
                <a:lnTo>
                  <a:pt x="1511" y="246"/>
                </a:lnTo>
                <a:lnTo>
                  <a:pt x="1518" y="244"/>
                </a:lnTo>
                <a:lnTo>
                  <a:pt x="1518" y="244"/>
                </a:lnTo>
                <a:lnTo>
                  <a:pt x="1523" y="242"/>
                </a:lnTo>
                <a:lnTo>
                  <a:pt x="1524" y="240"/>
                </a:lnTo>
                <a:lnTo>
                  <a:pt x="1529" y="237"/>
                </a:lnTo>
                <a:lnTo>
                  <a:pt x="1542" y="228"/>
                </a:lnTo>
                <a:lnTo>
                  <a:pt x="1542" y="228"/>
                </a:lnTo>
                <a:lnTo>
                  <a:pt x="1559" y="219"/>
                </a:lnTo>
                <a:lnTo>
                  <a:pt x="1569" y="210"/>
                </a:lnTo>
                <a:lnTo>
                  <a:pt x="1573" y="206"/>
                </a:lnTo>
                <a:lnTo>
                  <a:pt x="1575" y="203"/>
                </a:lnTo>
                <a:lnTo>
                  <a:pt x="1576" y="200"/>
                </a:lnTo>
                <a:lnTo>
                  <a:pt x="1576" y="198"/>
                </a:lnTo>
                <a:lnTo>
                  <a:pt x="1576" y="198"/>
                </a:lnTo>
                <a:lnTo>
                  <a:pt x="1575" y="193"/>
                </a:lnTo>
                <a:lnTo>
                  <a:pt x="1574" y="188"/>
                </a:lnTo>
                <a:lnTo>
                  <a:pt x="1575" y="183"/>
                </a:lnTo>
                <a:lnTo>
                  <a:pt x="1578" y="175"/>
                </a:lnTo>
                <a:lnTo>
                  <a:pt x="1578" y="175"/>
                </a:lnTo>
                <a:lnTo>
                  <a:pt x="1582" y="168"/>
                </a:lnTo>
                <a:lnTo>
                  <a:pt x="1586" y="163"/>
                </a:lnTo>
                <a:lnTo>
                  <a:pt x="1590" y="158"/>
                </a:lnTo>
                <a:lnTo>
                  <a:pt x="1592" y="148"/>
                </a:lnTo>
                <a:lnTo>
                  <a:pt x="1592" y="148"/>
                </a:lnTo>
                <a:lnTo>
                  <a:pt x="1592" y="143"/>
                </a:lnTo>
                <a:lnTo>
                  <a:pt x="1594" y="140"/>
                </a:lnTo>
                <a:lnTo>
                  <a:pt x="1598" y="134"/>
                </a:lnTo>
                <a:lnTo>
                  <a:pt x="1599" y="131"/>
                </a:lnTo>
                <a:lnTo>
                  <a:pt x="1599" y="126"/>
                </a:lnTo>
                <a:lnTo>
                  <a:pt x="1599" y="120"/>
                </a:lnTo>
                <a:lnTo>
                  <a:pt x="1598" y="112"/>
                </a:lnTo>
                <a:lnTo>
                  <a:pt x="1598" y="112"/>
                </a:lnTo>
                <a:lnTo>
                  <a:pt x="1597" y="103"/>
                </a:lnTo>
                <a:lnTo>
                  <a:pt x="1596" y="95"/>
                </a:lnTo>
                <a:lnTo>
                  <a:pt x="1596" y="86"/>
                </a:lnTo>
                <a:lnTo>
                  <a:pt x="1593" y="78"/>
                </a:lnTo>
                <a:lnTo>
                  <a:pt x="1591" y="71"/>
                </a:lnTo>
                <a:lnTo>
                  <a:pt x="1586" y="62"/>
                </a:lnTo>
                <a:lnTo>
                  <a:pt x="1579" y="53"/>
                </a:lnTo>
                <a:lnTo>
                  <a:pt x="1567" y="43"/>
                </a:lnTo>
                <a:lnTo>
                  <a:pt x="1567" y="43"/>
                </a:lnTo>
                <a:lnTo>
                  <a:pt x="1552" y="34"/>
                </a:lnTo>
                <a:lnTo>
                  <a:pt x="1536" y="26"/>
                </a:lnTo>
                <a:lnTo>
                  <a:pt x="1519" y="19"/>
                </a:lnTo>
                <a:lnTo>
                  <a:pt x="1502" y="13"/>
                </a:lnTo>
                <a:lnTo>
                  <a:pt x="1476" y="4"/>
                </a:lnTo>
                <a:lnTo>
                  <a:pt x="1464" y="0"/>
                </a:lnTo>
                <a:lnTo>
                  <a:pt x="1464" y="0"/>
                </a:lnTo>
                <a:lnTo>
                  <a:pt x="1464" y="0"/>
                </a:lnTo>
                <a:lnTo>
                  <a:pt x="1462" y="0"/>
                </a:lnTo>
                <a:lnTo>
                  <a:pt x="1458" y="4"/>
                </a:lnTo>
                <a:lnTo>
                  <a:pt x="1450" y="10"/>
                </a:lnTo>
                <a:lnTo>
                  <a:pt x="1450" y="10"/>
                </a:lnTo>
                <a:lnTo>
                  <a:pt x="1439" y="15"/>
                </a:lnTo>
                <a:lnTo>
                  <a:pt x="1418" y="27"/>
                </a:lnTo>
                <a:lnTo>
                  <a:pt x="1405" y="36"/>
                </a:lnTo>
                <a:lnTo>
                  <a:pt x="1394" y="43"/>
                </a:lnTo>
                <a:lnTo>
                  <a:pt x="1386" y="51"/>
                </a:lnTo>
                <a:lnTo>
                  <a:pt x="1382" y="55"/>
                </a:lnTo>
                <a:lnTo>
                  <a:pt x="1381" y="59"/>
                </a:lnTo>
                <a:lnTo>
                  <a:pt x="1381" y="59"/>
                </a:lnTo>
                <a:lnTo>
                  <a:pt x="1377" y="72"/>
                </a:lnTo>
                <a:lnTo>
                  <a:pt x="1376" y="80"/>
                </a:lnTo>
                <a:lnTo>
                  <a:pt x="1376" y="85"/>
                </a:lnTo>
                <a:lnTo>
                  <a:pt x="1345" y="93"/>
                </a:lnTo>
                <a:lnTo>
                  <a:pt x="1358" y="101"/>
                </a:lnTo>
                <a:lnTo>
                  <a:pt x="1358" y="101"/>
                </a:lnTo>
                <a:lnTo>
                  <a:pt x="1351" y="105"/>
                </a:lnTo>
                <a:lnTo>
                  <a:pt x="1345" y="107"/>
                </a:lnTo>
                <a:lnTo>
                  <a:pt x="1341" y="108"/>
                </a:lnTo>
                <a:lnTo>
                  <a:pt x="1341" y="108"/>
                </a:lnTo>
                <a:lnTo>
                  <a:pt x="1340" y="108"/>
                </a:lnTo>
                <a:lnTo>
                  <a:pt x="1340" y="111"/>
                </a:lnTo>
                <a:lnTo>
                  <a:pt x="1342" y="117"/>
                </a:lnTo>
                <a:lnTo>
                  <a:pt x="1347" y="126"/>
                </a:lnTo>
                <a:lnTo>
                  <a:pt x="1336" y="128"/>
                </a:lnTo>
                <a:lnTo>
                  <a:pt x="1336" y="128"/>
                </a:lnTo>
                <a:lnTo>
                  <a:pt x="1365" y="141"/>
                </a:lnTo>
                <a:lnTo>
                  <a:pt x="1365" y="141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0">
            <a:extLst>
              <a:ext uri="{FF2B5EF4-FFF2-40B4-BE49-F238E27FC236}">
                <a16:creationId xmlns:a16="http://schemas.microsoft.com/office/drawing/2014/main" id="{0FA7C1E1-BCD5-4F73-9809-294D5C79771B}"/>
              </a:ext>
            </a:extLst>
          </p:cNvPr>
          <p:cNvSpPr>
            <a:spLocks/>
          </p:cNvSpPr>
          <p:nvPr/>
        </p:nvSpPr>
        <p:spPr bwMode="auto">
          <a:xfrm>
            <a:off x="2307484" y="2681634"/>
            <a:ext cx="1529970" cy="1732324"/>
          </a:xfrm>
          <a:custGeom>
            <a:avLst/>
            <a:gdLst>
              <a:gd name="T0" fmla="*/ 576 w 1429"/>
              <a:gd name="T1" fmla="*/ 205 h 1618"/>
              <a:gd name="T2" fmla="*/ 536 w 1429"/>
              <a:gd name="T3" fmla="*/ 246 h 1618"/>
              <a:gd name="T4" fmla="*/ 513 w 1429"/>
              <a:gd name="T5" fmla="*/ 342 h 1618"/>
              <a:gd name="T6" fmla="*/ 463 w 1429"/>
              <a:gd name="T7" fmla="*/ 528 h 1618"/>
              <a:gd name="T8" fmla="*/ 467 w 1429"/>
              <a:gd name="T9" fmla="*/ 565 h 1618"/>
              <a:gd name="T10" fmla="*/ 432 w 1429"/>
              <a:gd name="T11" fmla="*/ 635 h 1618"/>
              <a:gd name="T12" fmla="*/ 434 w 1429"/>
              <a:gd name="T13" fmla="*/ 696 h 1618"/>
              <a:gd name="T14" fmla="*/ 445 w 1429"/>
              <a:gd name="T15" fmla="*/ 661 h 1618"/>
              <a:gd name="T16" fmla="*/ 461 w 1429"/>
              <a:gd name="T17" fmla="*/ 665 h 1618"/>
              <a:gd name="T18" fmla="*/ 472 w 1429"/>
              <a:gd name="T19" fmla="*/ 668 h 1618"/>
              <a:gd name="T20" fmla="*/ 502 w 1429"/>
              <a:gd name="T21" fmla="*/ 620 h 1618"/>
              <a:gd name="T22" fmla="*/ 513 w 1429"/>
              <a:gd name="T23" fmla="*/ 583 h 1618"/>
              <a:gd name="T24" fmla="*/ 553 w 1429"/>
              <a:gd name="T25" fmla="*/ 489 h 1618"/>
              <a:gd name="T26" fmla="*/ 581 w 1429"/>
              <a:gd name="T27" fmla="*/ 496 h 1618"/>
              <a:gd name="T28" fmla="*/ 537 w 1429"/>
              <a:gd name="T29" fmla="*/ 632 h 1618"/>
              <a:gd name="T30" fmla="*/ 490 w 1429"/>
              <a:gd name="T31" fmla="*/ 737 h 1618"/>
              <a:gd name="T32" fmla="*/ 401 w 1429"/>
              <a:gd name="T33" fmla="*/ 925 h 1618"/>
              <a:gd name="T34" fmla="*/ 195 w 1429"/>
              <a:gd name="T35" fmla="*/ 860 h 1618"/>
              <a:gd name="T36" fmla="*/ 119 w 1429"/>
              <a:gd name="T37" fmla="*/ 701 h 1618"/>
              <a:gd name="T38" fmla="*/ 85 w 1429"/>
              <a:gd name="T39" fmla="*/ 631 h 1618"/>
              <a:gd name="T40" fmla="*/ 27 w 1429"/>
              <a:gd name="T41" fmla="*/ 603 h 1618"/>
              <a:gd name="T42" fmla="*/ 20 w 1429"/>
              <a:gd name="T43" fmla="*/ 649 h 1618"/>
              <a:gd name="T44" fmla="*/ 406 w 1429"/>
              <a:gd name="T45" fmla="*/ 1267 h 1618"/>
              <a:gd name="T46" fmla="*/ 416 w 1429"/>
              <a:gd name="T47" fmla="*/ 1232 h 1618"/>
              <a:gd name="T48" fmla="*/ 531 w 1429"/>
              <a:gd name="T49" fmla="*/ 983 h 1618"/>
              <a:gd name="T50" fmla="*/ 603 w 1429"/>
              <a:gd name="T51" fmla="*/ 826 h 1618"/>
              <a:gd name="T52" fmla="*/ 702 w 1429"/>
              <a:gd name="T53" fmla="*/ 705 h 1618"/>
              <a:gd name="T54" fmla="*/ 728 w 1429"/>
              <a:gd name="T55" fmla="*/ 700 h 1618"/>
              <a:gd name="T56" fmla="*/ 795 w 1429"/>
              <a:gd name="T57" fmla="*/ 856 h 1618"/>
              <a:gd name="T58" fmla="*/ 822 w 1429"/>
              <a:gd name="T59" fmla="*/ 954 h 1618"/>
              <a:gd name="T60" fmla="*/ 877 w 1429"/>
              <a:gd name="T61" fmla="*/ 1266 h 1618"/>
              <a:gd name="T62" fmla="*/ 881 w 1429"/>
              <a:gd name="T63" fmla="*/ 1303 h 1618"/>
              <a:gd name="T64" fmla="*/ 1066 w 1429"/>
              <a:gd name="T65" fmla="*/ 1228 h 1618"/>
              <a:gd name="T66" fmla="*/ 1392 w 1429"/>
              <a:gd name="T67" fmla="*/ 804 h 1618"/>
              <a:gd name="T68" fmla="*/ 1429 w 1429"/>
              <a:gd name="T69" fmla="*/ 698 h 1618"/>
              <a:gd name="T70" fmla="*/ 1408 w 1429"/>
              <a:gd name="T71" fmla="*/ 679 h 1618"/>
              <a:gd name="T72" fmla="*/ 1368 w 1429"/>
              <a:gd name="T73" fmla="*/ 701 h 1618"/>
              <a:gd name="T74" fmla="*/ 987 w 1429"/>
              <a:gd name="T75" fmla="*/ 1197 h 1618"/>
              <a:gd name="T76" fmla="*/ 968 w 1429"/>
              <a:gd name="T77" fmla="*/ 1111 h 1618"/>
              <a:gd name="T78" fmla="*/ 940 w 1429"/>
              <a:gd name="T79" fmla="*/ 839 h 1618"/>
              <a:gd name="T80" fmla="*/ 928 w 1429"/>
              <a:gd name="T81" fmla="*/ 737 h 1618"/>
              <a:gd name="T82" fmla="*/ 932 w 1429"/>
              <a:gd name="T83" fmla="*/ 634 h 1618"/>
              <a:gd name="T84" fmla="*/ 941 w 1429"/>
              <a:gd name="T85" fmla="*/ 643 h 1618"/>
              <a:gd name="T86" fmla="*/ 977 w 1429"/>
              <a:gd name="T87" fmla="*/ 646 h 1618"/>
              <a:gd name="T88" fmla="*/ 989 w 1429"/>
              <a:gd name="T89" fmla="*/ 671 h 1618"/>
              <a:gd name="T90" fmla="*/ 991 w 1429"/>
              <a:gd name="T91" fmla="*/ 629 h 1618"/>
              <a:gd name="T92" fmla="*/ 998 w 1429"/>
              <a:gd name="T93" fmla="*/ 641 h 1618"/>
              <a:gd name="T94" fmla="*/ 1000 w 1429"/>
              <a:gd name="T95" fmla="*/ 598 h 1618"/>
              <a:gd name="T96" fmla="*/ 977 w 1429"/>
              <a:gd name="T97" fmla="*/ 561 h 1618"/>
              <a:gd name="T98" fmla="*/ 978 w 1429"/>
              <a:gd name="T99" fmla="*/ 535 h 1618"/>
              <a:gd name="T100" fmla="*/ 980 w 1429"/>
              <a:gd name="T101" fmla="*/ 349 h 1618"/>
              <a:gd name="T102" fmla="*/ 952 w 1429"/>
              <a:gd name="T103" fmla="*/ 216 h 1618"/>
              <a:gd name="T104" fmla="*/ 901 w 1429"/>
              <a:gd name="T105" fmla="*/ 185 h 1618"/>
              <a:gd name="T106" fmla="*/ 861 w 1429"/>
              <a:gd name="T107" fmla="*/ 175 h 1618"/>
              <a:gd name="T108" fmla="*/ 862 w 1429"/>
              <a:gd name="T109" fmla="*/ 91 h 1618"/>
              <a:gd name="T110" fmla="*/ 832 w 1429"/>
              <a:gd name="T111" fmla="*/ 25 h 1618"/>
              <a:gd name="T112" fmla="*/ 784 w 1429"/>
              <a:gd name="T113" fmla="*/ 1 h 1618"/>
              <a:gd name="T114" fmla="*/ 713 w 1429"/>
              <a:gd name="T115" fmla="*/ 14 h 1618"/>
              <a:gd name="T116" fmla="*/ 683 w 1429"/>
              <a:gd name="T117" fmla="*/ 52 h 1618"/>
              <a:gd name="T118" fmla="*/ 661 w 1429"/>
              <a:gd name="T119" fmla="*/ 164 h 16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429" h="1618">
                <a:moveTo>
                  <a:pt x="661" y="164"/>
                </a:moveTo>
                <a:lnTo>
                  <a:pt x="661" y="164"/>
                </a:lnTo>
                <a:lnTo>
                  <a:pt x="646" y="170"/>
                </a:lnTo>
                <a:lnTo>
                  <a:pt x="612" y="186"/>
                </a:lnTo>
                <a:lnTo>
                  <a:pt x="594" y="195"/>
                </a:lnTo>
                <a:lnTo>
                  <a:pt x="576" y="205"/>
                </a:lnTo>
                <a:lnTo>
                  <a:pt x="561" y="215"/>
                </a:lnTo>
                <a:lnTo>
                  <a:pt x="557" y="220"/>
                </a:lnTo>
                <a:lnTo>
                  <a:pt x="553" y="223"/>
                </a:lnTo>
                <a:lnTo>
                  <a:pt x="553" y="223"/>
                </a:lnTo>
                <a:lnTo>
                  <a:pt x="543" y="237"/>
                </a:lnTo>
                <a:lnTo>
                  <a:pt x="536" y="246"/>
                </a:lnTo>
                <a:lnTo>
                  <a:pt x="532" y="255"/>
                </a:lnTo>
                <a:lnTo>
                  <a:pt x="531" y="265"/>
                </a:lnTo>
                <a:lnTo>
                  <a:pt x="531" y="265"/>
                </a:lnTo>
                <a:lnTo>
                  <a:pt x="530" y="273"/>
                </a:lnTo>
                <a:lnTo>
                  <a:pt x="525" y="291"/>
                </a:lnTo>
                <a:lnTo>
                  <a:pt x="513" y="342"/>
                </a:lnTo>
                <a:lnTo>
                  <a:pt x="498" y="394"/>
                </a:lnTo>
                <a:lnTo>
                  <a:pt x="489" y="427"/>
                </a:lnTo>
                <a:lnTo>
                  <a:pt x="489" y="427"/>
                </a:lnTo>
                <a:lnTo>
                  <a:pt x="480" y="452"/>
                </a:lnTo>
                <a:lnTo>
                  <a:pt x="471" y="492"/>
                </a:lnTo>
                <a:lnTo>
                  <a:pt x="463" y="528"/>
                </a:lnTo>
                <a:lnTo>
                  <a:pt x="460" y="546"/>
                </a:lnTo>
                <a:lnTo>
                  <a:pt x="460" y="546"/>
                </a:lnTo>
                <a:lnTo>
                  <a:pt x="461" y="551"/>
                </a:lnTo>
                <a:lnTo>
                  <a:pt x="463" y="557"/>
                </a:lnTo>
                <a:lnTo>
                  <a:pt x="467" y="565"/>
                </a:lnTo>
                <a:lnTo>
                  <a:pt x="467" y="565"/>
                </a:lnTo>
                <a:lnTo>
                  <a:pt x="457" y="577"/>
                </a:lnTo>
                <a:lnTo>
                  <a:pt x="447" y="592"/>
                </a:lnTo>
                <a:lnTo>
                  <a:pt x="438" y="610"/>
                </a:lnTo>
                <a:lnTo>
                  <a:pt x="438" y="610"/>
                </a:lnTo>
                <a:lnTo>
                  <a:pt x="434" y="622"/>
                </a:lnTo>
                <a:lnTo>
                  <a:pt x="432" y="635"/>
                </a:lnTo>
                <a:lnTo>
                  <a:pt x="431" y="650"/>
                </a:lnTo>
                <a:lnTo>
                  <a:pt x="431" y="665"/>
                </a:lnTo>
                <a:lnTo>
                  <a:pt x="431" y="677"/>
                </a:lnTo>
                <a:lnTo>
                  <a:pt x="432" y="688"/>
                </a:lnTo>
                <a:lnTo>
                  <a:pt x="433" y="695"/>
                </a:lnTo>
                <a:lnTo>
                  <a:pt x="434" y="696"/>
                </a:lnTo>
                <a:lnTo>
                  <a:pt x="435" y="696"/>
                </a:lnTo>
                <a:lnTo>
                  <a:pt x="435" y="696"/>
                </a:lnTo>
                <a:lnTo>
                  <a:pt x="438" y="694"/>
                </a:lnTo>
                <a:lnTo>
                  <a:pt x="439" y="690"/>
                </a:lnTo>
                <a:lnTo>
                  <a:pt x="443" y="678"/>
                </a:lnTo>
                <a:lnTo>
                  <a:pt x="445" y="661"/>
                </a:lnTo>
                <a:lnTo>
                  <a:pt x="464" y="639"/>
                </a:lnTo>
                <a:lnTo>
                  <a:pt x="464" y="639"/>
                </a:lnTo>
                <a:lnTo>
                  <a:pt x="463" y="644"/>
                </a:lnTo>
                <a:lnTo>
                  <a:pt x="461" y="654"/>
                </a:lnTo>
                <a:lnTo>
                  <a:pt x="461" y="660"/>
                </a:lnTo>
                <a:lnTo>
                  <a:pt x="461" y="665"/>
                </a:lnTo>
                <a:lnTo>
                  <a:pt x="463" y="668"/>
                </a:lnTo>
                <a:lnTo>
                  <a:pt x="464" y="669"/>
                </a:lnTo>
                <a:lnTo>
                  <a:pt x="467" y="669"/>
                </a:lnTo>
                <a:lnTo>
                  <a:pt x="467" y="669"/>
                </a:lnTo>
                <a:lnTo>
                  <a:pt x="469" y="669"/>
                </a:lnTo>
                <a:lnTo>
                  <a:pt x="472" y="668"/>
                </a:lnTo>
                <a:lnTo>
                  <a:pt x="477" y="663"/>
                </a:lnTo>
                <a:lnTo>
                  <a:pt x="483" y="657"/>
                </a:lnTo>
                <a:lnTo>
                  <a:pt x="487" y="649"/>
                </a:lnTo>
                <a:lnTo>
                  <a:pt x="497" y="632"/>
                </a:lnTo>
                <a:lnTo>
                  <a:pt x="502" y="620"/>
                </a:lnTo>
                <a:lnTo>
                  <a:pt x="502" y="620"/>
                </a:lnTo>
                <a:lnTo>
                  <a:pt x="506" y="612"/>
                </a:lnTo>
                <a:lnTo>
                  <a:pt x="507" y="603"/>
                </a:lnTo>
                <a:lnTo>
                  <a:pt x="509" y="588"/>
                </a:lnTo>
                <a:lnTo>
                  <a:pt x="509" y="588"/>
                </a:lnTo>
                <a:lnTo>
                  <a:pt x="511" y="586"/>
                </a:lnTo>
                <a:lnTo>
                  <a:pt x="513" y="583"/>
                </a:lnTo>
                <a:lnTo>
                  <a:pt x="517" y="581"/>
                </a:lnTo>
                <a:lnTo>
                  <a:pt x="519" y="575"/>
                </a:lnTo>
                <a:lnTo>
                  <a:pt x="519" y="575"/>
                </a:lnTo>
                <a:lnTo>
                  <a:pt x="537" y="528"/>
                </a:lnTo>
                <a:lnTo>
                  <a:pt x="553" y="489"/>
                </a:lnTo>
                <a:lnTo>
                  <a:pt x="553" y="489"/>
                </a:lnTo>
                <a:lnTo>
                  <a:pt x="571" y="446"/>
                </a:lnTo>
                <a:lnTo>
                  <a:pt x="583" y="418"/>
                </a:lnTo>
                <a:lnTo>
                  <a:pt x="588" y="408"/>
                </a:lnTo>
                <a:lnTo>
                  <a:pt x="588" y="408"/>
                </a:lnTo>
                <a:lnTo>
                  <a:pt x="584" y="460"/>
                </a:lnTo>
                <a:lnTo>
                  <a:pt x="581" y="496"/>
                </a:lnTo>
                <a:lnTo>
                  <a:pt x="578" y="509"/>
                </a:lnTo>
                <a:lnTo>
                  <a:pt x="577" y="517"/>
                </a:lnTo>
                <a:lnTo>
                  <a:pt x="577" y="517"/>
                </a:lnTo>
                <a:lnTo>
                  <a:pt x="569" y="540"/>
                </a:lnTo>
                <a:lnTo>
                  <a:pt x="554" y="583"/>
                </a:lnTo>
                <a:lnTo>
                  <a:pt x="537" y="632"/>
                </a:lnTo>
                <a:lnTo>
                  <a:pt x="527" y="654"/>
                </a:lnTo>
                <a:lnTo>
                  <a:pt x="519" y="672"/>
                </a:lnTo>
                <a:lnTo>
                  <a:pt x="519" y="672"/>
                </a:lnTo>
                <a:lnTo>
                  <a:pt x="511" y="689"/>
                </a:lnTo>
                <a:lnTo>
                  <a:pt x="503" y="705"/>
                </a:lnTo>
                <a:lnTo>
                  <a:pt x="490" y="737"/>
                </a:lnTo>
                <a:lnTo>
                  <a:pt x="478" y="765"/>
                </a:lnTo>
                <a:lnTo>
                  <a:pt x="469" y="787"/>
                </a:lnTo>
                <a:lnTo>
                  <a:pt x="469" y="787"/>
                </a:lnTo>
                <a:lnTo>
                  <a:pt x="433" y="860"/>
                </a:lnTo>
                <a:lnTo>
                  <a:pt x="401" y="925"/>
                </a:lnTo>
                <a:lnTo>
                  <a:pt x="401" y="925"/>
                </a:lnTo>
                <a:lnTo>
                  <a:pt x="370" y="1018"/>
                </a:lnTo>
                <a:lnTo>
                  <a:pt x="342" y="1102"/>
                </a:lnTo>
                <a:lnTo>
                  <a:pt x="325" y="1109"/>
                </a:lnTo>
                <a:lnTo>
                  <a:pt x="325" y="1109"/>
                </a:lnTo>
                <a:lnTo>
                  <a:pt x="252" y="969"/>
                </a:lnTo>
                <a:lnTo>
                  <a:pt x="195" y="860"/>
                </a:lnTo>
                <a:lnTo>
                  <a:pt x="155" y="787"/>
                </a:lnTo>
                <a:lnTo>
                  <a:pt x="155" y="787"/>
                </a:lnTo>
                <a:lnTo>
                  <a:pt x="144" y="766"/>
                </a:lnTo>
                <a:lnTo>
                  <a:pt x="135" y="745"/>
                </a:lnTo>
                <a:lnTo>
                  <a:pt x="126" y="723"/>
                </a:lnTo>
                <a:lnTo>
                  <a:pt x="119" y="701"/>
                </a:lnTo>
                <a:lnTo>
                  <a:pt x="107" y="665"/>
                </a:lnTo>
                <a:lnTo>
                  <a:pt x="102" y="652"/>
                </a:lnTo>
                <a:lnTo>
                  <a:pt x="98" y="644"/>
                </a:lnTo>
                <a:lnTo>
                  <a:pt x="98" y="644"/>
                </a:lnTo>
                <a:lnTo>
                  <a:pt x="92" y="638"/>
                </a:lnTo>
                <a:lnTo>
                  <a:pt x="85" y="631"/>
                </a:lnTo>
                <a:lnTo>
                  <a:pt x="74" y="625"/>
                </a:lnTo>
                <a:lnTo>
                  <a:pt x="63" y="617"/>
                </a:lnTo>
                <a:lnTo>
                  <a:pt x="41" y="608"/>
                </a:lnTo>
                <a:lnTo>
                  <a:pt x="33" y="604"/>
                </a:lnTo>
                <a:lnTo>
                  <a:pt x="27" y="603"/>
                </a:lnTo>
                <a:lnTo>
                  <a:pt x="27" y="603"/>
                </a:lnTo>
                <a:lnTo>
                  <a:pt x="9" y="603"/>
                </a:lnTo>
                <a:lnTo>
                  <a:pt x="3" y="605"/>
                </a:lnTo>
                <a:lnTo>
                  <a:pt x="0" y="606"/>
                </a:lnTo>
                <a:lnTo>
                  <a:pt x="0" y="608"/>
                </a:lnTo>
                <a:lnTo>
                  <a:pt x="0" y="608"/>
                </a:lnTo>
                <a:lnTo>
                  <a:pt x="20" y="649"/>
                </a:lnTo>
                <a:lnTo>
                  <a:pt x="72" y="753"/>
                </a:lnTo>
                <a:lnTo>
                  <a:pt x="230" y="1065"/>
                </a:lnTo>
                <a:lnTo>
                  <a:pt x="462" y="1518"/>
                </a:lnTo>
                <a:lnTo>
                  <a:pt x="546" y="1549"/>
                </a:lnTo>
                <a:lnTo>
                  <a:pt x="555" y="1542"/>
                </a:lnTo>
                <a:lnTo>
                  <a:pt x="406" y="1267"/>
                </a:lnTo>
                <a:lnTo>
                  <a:pt x="406" y="1267"/>
                </a:lnTo>
                <a:lnTo>
                  <a:pt x="410" y="1251"/>
                </a:lnTo>
                <a:lnTo>
                  <a:pt x="412" y="1239"/>
                </a:lnTo>
                <a:lnTo>
                  <a:pt x="415" y="1234"/>
                </a:lnTo>
                <a:lnTo>
                  <a:pt x="416" y="1232"/>
                </a:lnTo>
                <a:lnTo>
                  <a:pt x="416" y="1232"/>
                </a:lnTo>
                <a:lnTo>
                  <a:pt x="431" y="1217"/>
                </a:lnTo>
                <a:lnTo>
                  <a:pt x="439" y="1209"/>
                </a:lnTo>
                <a:lnTo>
                  <a:pt x="445" y="1200"/>
                </a:lnTo>
                <a:lnTo>
                  <a:pt x="445" y="1200"/>
                </a:lnTo>
                <a:lnTo>
                  <a:pt x="487" y="1095"/>
                </a:lnTo>
                <a:lnTo>
                  <a:pt x="531" y="983"/>
                </a:lnTo>
                <a:lnTo>
                  <a:pt x="531" y="983"/>
                </a:lnTo>
                <a:lnTo>
                  <a:pt x="544" y="952"/>
                </a:lnTo>
                <a:lnTo>
                  <a:pt x="567" y="900"/>
                </a:lnTo>
                <a:lnTo>
                  <a:pt x="591" y="849"/>
                </a:lnTo>
                <a:lnTo>
                  <a:pt x="603" y="826"/>
                </a:lnTo>
                <a:lnTo>
                  <a:pt x="603" y="826"/>
                </a:lnTo>
                <a:lnTo>
                  <a:pt x="620" y="801"/>
                </a:lnTo>
                <a:lnTo>
                  <a:pt x="635" y="780"/>
                </a:lnTo>
                <a:lnTo>
                  <a:pt x="655" y="755"/>
                </a:lnTo>
                <a:lnTo>
                  <a:pt x="674" y="732"/>
                </a:lnTo>
                <a:lnTo>
                  <a:pt x="694" y="712"/>
                </a:lnTo>
                <a:lnTo>
                  <a:pt x="702" y="705"/>
                </a:lnTo>
                <a:lnTo>
                  <a:pt x="711" y="700"/>
                </a:lnTo>
                <a:lnTo>
                  <a:pt x="717" y="696"/>
                </a:lnTo>
                <a:lnTo>
                  <a:pt x="720" y="696"/>
                </a:lnTo>
                <a:lnTo>
                  <a:pt x="723" y="696"/>
                </a:lnTo>
                <a:lnTo>
                  <a:pt x="723" y="696"/>
                </a:lnTo>
                <a:lnTo>
                  <a:pt x="728" y="700"/>
                </a:lnTo>
                <a:lnTo>
                  <a:pt x="734" y="707"/>
                </a:lnTo>
                <a:lnTo>
                  <a:pt x="740" y="715"/>
                </a:lnTo>
                <a:lnTo>
                  <a:pt x="746" y="728"/>
                </a:lnTo>
                <a:lnTo>
                  <a:pt x="759" y="758"/>
                </a:lnTo>
                <a:lnTo>
                  <a:pt x="772" y="791"/>
                </a:lnTo>
                <a:lnTo>
                  <a:pt x="795" y="856"/>
                </a:lnTo>
                <a:lnTo>
                  <a:pt x="804" y="879"/>
                </a:lnTo>
                <a:lnTo>
                  <a:pt x="809" y="892"/>
                </a:lnTo>
                <a:lnTo>
                  <a:pt x="809" y="892"/>
                </a:lnTo>
                <a:lnTo>
                  <a:pt x="811" y="898"/>
                </a:lnTo>
                <a:lnTo>
                  <a:pt x="814" y="912"/>
                </a:lnTo>
                <a:lnTo>
                  <a:pt x="822" y="954"/>
                </a:lnTo>
                <a:lnTo>
                  <a:pt x="843" y="1077"/>
                </a:lnTo>
                <a:lnTo>
                  <a:pt x="861" y="1197"/>
                </a:lnTo>
                <a:lnTo>
                  <a:pt x="871" y="1255"/>
                </a:lnTo>
                <a:lnTo>
                  <a:pt x="871" y="1255"/>
                </a:lnTo>
                <a:lnTo>
                  <a:pt x="874" y="1261"/>
                </a:lnTo>
                <a:lnTo>
                  <a:pt x="877" y="1266"/>
                </a:lnTo>
                <a:lnTo>
                  <a:pt x="880" y="1272"/>
                </a:lnTo>
                <a:lnTo>
                  <a:pt x="880" y="1275"/>
                </a:lnTo>
                <a:lnTo>
                  <a:pt x="880" y="1279"/>
                </a:lnTo>
                <a:lnTo>
                  <a:pt x="880" y="1279"/>
                </a:lnTo>
                <a:lnTo>
                  <a:pt x="880" y="1290"/>
                </a:lnTo>
                <a:lnTo>
                  <a:pt x="881" y="1303"/>
                </a:lnTo>
                <a:lnTo>
                  <a:pt x="883" y="1319"/>
                </a:lnTo>
                <a:lnTo>
                  <a:pt x="649" y="1614"/>
                </a:lnTo>
                <a:lnTo>
                  <a:pt x="663" y="1618"/>
                </a:lnTo>
                <a:lnTo>
                  <a:pt x="766" y="1606"/>
                </a:lnTo>
                <a:lnTo>
                  <a:pt x="766" y="1606"/>
                </a:lnTo>
                <a:lnTo>
                  <a:pt x="1066" y="1228"/>
                </a:lnTo>
                <a:lnTo>
                  <a:pt x="1277" y="960"/>
                </a:lnTo>
                <a:lnTo>
                  <a:pt x="1351" y="866"/>
                </a:lnTo>
                <a:lnTo>
                  <a:pt x="1372" y="835"/>
                </a:lnTo>
                <a:lnTo>
                  <a:pt x="1383" y="821"/>
                </a:lnTo>
                <a:lnTo>
                  <a:pt x="1383" y="821"/>
                </a:lnTo>
                <a:lnTo>
                  <a:pt x="1392" y="804"/>
                </a:lnTo>
                <a:lnTo>
                  <a:pt x="1402" y="785"/>
                </a:lnTo>
                <a:lnTo>
                  <a:pt x="1410" y="763"/>
                </a:lnTo>
                <a:lnTo>
                  <a:pt x="1418" y="742"/>
                </a:lnTo>
                <a:lnTo>
                  <a:pt x="1425" y="723"/>
                </a:lnTo>
                <a:lnTo>
                  <a:pt x="1428" y="706"/>
                </a:lnTo>
                <a:lnTo>
                  <a:pt x="1429" y="698"/>
                </a:lnTo>
                <a:lnTo>
                  <a:pt x="1429" y="694"/>
                </a:lnTo>
                <a:lnTo>
                  <a:pt x="1428" y="689"/>
                </a:lnTo>
                <a:lnTo>
                  <a:pt x="1426" y="686"/>
                </a:lnTo>
                <a:lnTo>
                  <a:pt x="1426" y="686"/>
                </a:lnTo>
                <a:lnTo>
                  <a:pt x="1416" y="681"/>
                </a:lnTo>
                <a:lnTo>
                  <a:pt x="1408" y="679"/>
                </a:lnTo>
                <a:lnTo>
                  <a:pt x="1400" y="678"/>
                </a:lnTo>
                <a:lnTo>
                  <a:pt x="1393" y="679"/>
                </a:lnTo>
                <a:lnTo>
                  <a:pt x="1393" y="679"/>
                </a:lnTo>
                <a:lnTo>
                  <a:pt x="1386" y="683"/>
                </a:lnTo>
                <a:lnTo>
                  <a:pt x="1377" y="690"/>
                </a:lnTo>
                <a:lnTo>
                  <a:pt x="1368" y="701"/>
                </a:lnTo>
                <a:lnTo>
                  <a:pt x="1354" y="718"/>
                </a:lnTo>
                <a:lnTo>
                  <a:pt x="1354" y="718"/>
                </a:lnTo>
                <a:lnTo>
                  <a:pt x="1170" y="968"/>
                </a:lnTo>
                <a:lnTo>
                  <a:pt x="1000" y="1198"/>
                </a:lnTo>
                <a:lnTo>
                  <a:pt x="1000" y="1198"/>
                </a:lnTo>
                <a:lnTo>
                  <a:pt x="987" y="1197"/>
                </a:lnTo>
                <a:lnTo>
                  <a:pt x="977" y="1194"/>
                </a:lnTo>
                <a:lnTo>
                  <a:pt x="974" y="1193"/>
                </a:lnTo>
                <a:lnTo>
                  <a:pt x="971" y="1191"/>
                </a:lnTo>
                <a:lnTo>
                  <a:pt x="971" y="1191"/>
                </a:lnTo>
                <a:lnTo>
                  <a:pt x="970" y="1165"/>
                </a:lnTo>
                <a:lnTo>
                  <a:pt x="968" y="1111"/>
                </a:lnTo>
                <a:lnTo>
                  <a:pt x="963" y="1039"/>
                </a:lnTo>
                <a:lnTo>
                  <a:pt x="959" y="1003"/>
                </a:lnTo>
                <a:lnTo>
                  <a:pt x="954" y="969"/>
                </a:lnTo>
                <a:lnTo>
                  <a:pt x="954" y="969"/>
                </a:lnTo>
                <a:lnTo>
                  <a:pt x="946" y="901"/>
                </a:lnTo>
                <a:lnTo>
                  <a:pt x="940" y="839"/>
                </a:lnTo>
                <a:lnTo>
                  <a:pt x="935" y="789"/>
                </a:lnTo>
                <a:lnTo>
                  <a:pt x="932" y="774"/>
                </a:lnTo>
                <a:lnTo>
                  <a:pt x="931" y="763"/>
                </a:lnTo>
                <a:lnTo>
                  <a:pt x="931" y="763"/>
                </a:lnTo>
                <a:lnTo>
                  <a:pt x="929" y="753"/>
                </a:lnTo>
                <a:lnTo>
                  <a:pt x="928" y="737"/>
                </a:lnTo>
                <a:lnTo>
                  <a:pt x="924" y="696"/>
                </a:lnTo>
                <a:lnTo>
                  <a:pt x="921" y="641"/>
                </a:lnTo>
                <a:lnTo>
                  <a:pt x="914" y="551"/>
                </a:lnTo>
                <a:lnTo>
                  <a:pt x="914" y="551"/>
                </a:lnTo>
                <a:lnTo>
                  <a:pt x="924" y="600"/>
                </a:lnTo>
                <a:lnTo>
                  <a:pt x="932" y="634"/>
                </a:lnTo>
                <a:lnTo>
                  <a:pt x="936" y="645"/>
                </a:lnTo>
                <a:lnTo>
                  <a:pt x="937" y="648"/>
                </a:lnTo>
                <a:lnTo>
                  <a:pt x="938" y="649"/>
                </a:lnTo>
                <a:lnTo>
                  <a:pt x="938" y="649"/>
                </a:lnTo>
                <a:lnTo>
                  <a:pt x="940" y="646"/>
                </a:lnTo>
                <a:lnTo>
                  <a:pt x="941" y="643"/>
                </a:lnTo>
                <a:lnTo>
                  <a:pt x="943" y="632"/>
                </a:lnTo>
                <a:lnTo>
                  <a:pt x="946" y="617"/>
                </a:lnTo>
                <a:lnTo>
                  <a:pt x="946" y="617"/>
                </a:lnTo>
                <a:lnTo>
                  <a:pt x="963" y="632"/>
                </a:lnTo>
                <a:lnTo>
                  <a:pt x="974" y="643"/>
                </a:lnTo>
                <a:lnTo>
                  <a:pt x="977" y="646"/>
                </a:lnTo>
                <a:lnTo>
                  <a:pt x="978" y="649"/>
                </a:lnTo>
                <a:lnTo>
                  <a:pt x="978" y="649"/>
                </a:lnTo>
                <a:lnTo>
                  <a:pt x="980" y="654"/>
                </a:lnTo>
                <a:lnTo>
                  <a:pt x="983" y="663"/>
                </a:lnTo>
                <a:lnTo>
                  <a:pt x="987" y="669"/>
                </a:lnTo>
                <a:lnTo>
                  <a:pt x="989" y="671"/>
                </a:lnTo>
                <a:lnTo>
                  <a:pt x="991" y="669"/>
                </a:lnTo>
                <a:lnTo>
                  <a:pt x="991" y="669"/>
                </a:lnTo>
                <a:lnTo>
                  <a:pt x="992" y="666"/>
                </a:lnTo>
                <a:lnTo>
                  <a:pt x="992" y="661"/>
                </a:lnTo>
                <a:lnTo>
                  <a:pt x="992" y="648"/>
                </a:lnTo>
                <a:lnTo>
                  <a:pt x="991" y="629"/>
                </a:lnTo>
                <a:lnTo>
                  <a:pt x="991" y="629"/>
                </a:lnTo>
                <a:lnTo>
                  <a:pt x="993" y="639"/>
                </a:lnTo>
                <a:lnTo>
                  <a:pt x="993" y="643"/>
                </a:lnTo>
                <a:lnTo>
                  <a:pt x="994" y="644"/>
                </a:lnTo>
                <a:lnTo>
                  <a:pt x="997" y="644"/>
                </a:lnTo>
                <a:lnTo>
                  <a:pt x="998" y="641"/>
                </a:lnTo>
                <a:lnTo>
                  <a:pt x="998" y="641"/>
                </a:lnTo>
                <a:lnTo>
                  <a:pt x="1000" y="632"/>
                </a:lnTo>
                <a:lnTo>
                  <a:pt x="1003" y="618"/>
                </a:lnTo>
                <a:lnTo>
                  <a:pt x="1001" y="608"/>
                </a:lnTo>
                <a:lnTo>
                  <a:pt x="1000" y="598"/>
                </a:lnTo>
                <a:lnTo>
                  <a:pt x="1000" y="598"/>
                </a:lnTo>
                <a:lnTo>
                  <a:pt x="992" y="582"/>
                </a:lnTo>
                <a:lnTo>
                  <a:pt x="988" y="574"/>
                </a:lnTo>
                <a:lnTo>
                  <a:pt x="983" y="568"/>
                </a:lnTo>
                <a:lnTo>
                  <a:pt x="983" y="568"/>
                </a:lnTo>
                <a:lnTo>
                  <a:pt x="980" y="564"/>
                </a:lnTo>
                <a:lnTo>
                  <a:pt x="977" y="561"/>
                </a:lnTo>
                <a:lnTo>
                  <a:pt x="975" y="558"/>
                </a:lnTo>
                <a:lnTo>
                  <a:pt x="974" y="553"/>
                </a:lnTo>
                <a:lnTo>
                  <a:pt x="974" y="553"/>
                </a:lnTo>
                <a:lnTo>
                  <a:pt x="975" y="547"/>
                </a:lnTo>
                <a:lnTo>
                  <a:pt x="976" y="541"/>
                </a:lnTo>
                <a:lnTo>
                  <a:pt x="978" y="535"/>
                </a:lnTo>
                <a:lnTo>
                  <a:pt x="978" y="526"/>
                </a:lnTo>
                <a:lnTo>
                  <a:pt x="978" y="526"/>
                </a:lnTo>
                <a:lnTo>
                  <a:pt x="982" y="480"/>
                </a:lnTo>
                <a:lnTo>
                  <a:pt x="986" y="433"/>
                </a:lnTo>
                <a:lnTo>
                  <a:pt x="986" y="433"/>
                </a:lnTo>
                <a:lnTo>
                  <a:pt x="980" y="349"/>
                </a:lnTo>
                <a:lnTo>
                  <a:pt x="971" y="255"/>
                </a:lnTo>
                <a:lnTo>
                  <a:pt x="971" y="255"/>
                </a:lnTo>
                <a:lnTo>
                  <a:pt x="969" y="244"/>
                </a:lnTo>
                <a:lnTo>
                  <a:pt x="965" y="234"/>
                </a:lnTo>
                <a:lnTo>
                  <a:pt x="959" y="225"/>
                </a:lnTo>
                <a:lnTo>
                  <a:pt x="952" y="216"/>
                </a:lnTo>
                <a:lnTo>
                  <a:pt x="943" y="208"/>
                </a:lnTo>
                <a:lnTo>
                  <a:pt x="936" y="200"/>
                </a:lnTo>
                <a:lnTo>
                  <a:pt x="928" y="195"/>
                </a:lnTo>
                <a:lnTo>
                  <a:pt x="921" y="192"/>
                </a:lnTo>
                <a:lnTo>
                  <a:pt x="921" y="192"/>
                </a:lnTo>
                <a:lnTo>
                  <a:pt x="901" y="185"/>
                </a:lnTo>
                <a:lnTo>
                  <a:pt x="888" y="178"/>
                </a:lnTo>
                <a:lnTo>
                  <a:pt x="888" y="178"/>
                </a:lnTo>
                <a:lnTo>
                  <a:pt x="884" y="177"/>
                </a:lnTo>
                <a:lnTo>
                  <a:pt x="879" y="176"/>
                </a:lnTo>
                <a:lnTo>
                  <a:pt x="869" y="176"/>
                </a:lnTo>
                <a:lnTo>
                  <a:pt x="861" y="175"/>
                </a:lnTo>
                <a:lnTo>
                  <a:pt x="857" y="174"/>
                </a:lnTo>
                <a:lnTo>
                  <a:pt x="857" y="171"/>
                </a:lnTo>
                <a:lnTo>
                  <a:pt x="857" y="171"/>
                </a:lnTo>
                <a:lnTo>
                  <a:pt x="861" y="130"/>
                </a:lnTo>
                <a:lnTo>
                  <a:pt x="863" y="102"/>
                </a:lnTo>
                <a:lnTo>
                  <a:pt x="862" y="91"/>
                </a:lnTo>
                <a:lnTo>
                  <a:pt x="861" y="83"/>
                </a:lnTo>
                <a:lnTo>
                  <a:pt x="861" y="83"/>
                </a:lnTo>
                <a:lnTo>
                  <a:pt x="855" y="66"/>
                </a:lnTo>
                <a:lnTo>
                  <a:pt x="845" y="44"/>
                </a:lnTo>
                <a:lnTo>
                  <a:pt x="839" y="34"/>
                </a:lnTo>
                <a:lnTo>
                  <a:pt x="832" y="25"/>
                </a:lnTo>
                <a:lnTo>
                  <a:pt x="826" y="16"/>
                </a:lnTo>
                <a:lnTo>
                  <a:pt x="818" y="11"/>
                </a:lnTo>
                <a:lnTo>
                  <a:pt x="818" y="11"/>
                </a:lnTo>
                <a:lnTo>
                  <a:pt x="810" y="8"/>
                </a:lnTo>
                <a:lnTo>
                  <a:pt x="798" y="4"/>
                </a:lnTo>
                <a:lnTo>
                  <a:pt x="784" y="1"/>
                </a:lnTo>
                <a:lnTo>
                  <a:pt x="769" y="0"/>
                </a:lnTo>
                <a:lnTo>
                  <a:pt x="753" y="0"/>
                </a:lnTo>
                <a:lnTo>
                  <a:pt x="738" y="3"/>
                </a:lnTo>
                <a:lnTo>
                  <a:pt x="724" y="6"/>
                </a:lnTo>
                <a:lnTo>
                  <a:pt x="718" y="10"/>
                </a:lnTo>
                <a:lnTo>
                  <a:pt x="713" y="14"/>
                </a:lnTo>
                <a:lnTo>
                  <a:pt x="713" y="14"/>
                </a:lnTo>
                <a:lnTo>
                  <a:pt x="704" y="21"/>
                </a:lnTo>
                <a:lnTo>
                  <a:pt x="697" y="28"/>
                </a:lnTo>
                <a:lnTo>
                  <a:pt x="691" y="37"/>
                </a:lnTo>
                <a:lnTo>
                  <a:pt x="686" y="44"/>
                </a:lnTo>
                <a:lnTo>
                  <a:pt x="683" y="52"/>
                </a:lnTo>
                <a:lnTo>
                  <a:pt x="680" y="60"/>
                </a:lnTo>
                <a:lnTo>
                  <a:pt x="677" y="75"/>
                </a:lnTo>
                <a:lnTo>
                  <a:pt x="677" y="75"/>
                </a:lnTo>
                <a:lnTo>
                  <a:pt x="673" y="123"/>
                </a:lnTo>
                <a:lnTo>
                  <a:pt x="671" y="154"/>
                </a:lnTo>
                <a:lnTo>
                  <a:pt x="661" y="164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1">
            <a:extLst>
              <a:ext uri="{FF2B5EF4-FFF2-40B4-BE49-F238E27FC236}">
                <a16:creationId xmlns:a16="http://schemas.microsoft.com/office/drawing/2014/main" id="{8C3310FB-B514-41AB-8921-29BD9E1E9431}"/>
              </a:ext>
            </a:extLst>
          </p:cNvPr>
          <p:cNvSpPr>
            <a:spLocks/>
          </p:cNvSpPr>
          <p:nvPr/>
        </p:nvSpPr>
        <p:spPr bwMode="auto">
          <a:xfrm>
            <a:off x="433187" y="2722606"/>
            <a:ext cx="1550312" cy="1622046"/>
          </a:xfrm>
          <a:custGeom>
            <a:avLst/>
            <a:gdLst>
              <a:gd name="T0" fmla="*/ 403 w 1448"/>
              <a:gd name="T1" fmla="*/ 230 h 1515"/>
              <a:gd name="T2" fmla="*/ 349 w 1448"/>
              <a:gd name="T3" fmla="*/ 322 h 1515"/>
              <a:gd name="T4" fmla="*/ 289 w 1448"/>
              <a:gd name="T5" fmla="*/ 404 h 1515"/>
              <a:gd name="T6" fmla="*/ 249 w 1448"/>
              <a:gd name="T7" fmla="*/ 427 h 1515"/>
              <a:gd name="T8" fmla="*/ 224 w 1448"/>
              <a:gd name="T9" fmla="*/ 468 h 1515"/>
              <a:gd name="T10" fmla="*/ 233 w 1448"/>
              <a:gd name="T11" fmla="*/ 479 h 1515"/>
              <a:gd name="T12" fmla="*/ 225 w 1448"/>
              <a:gd name="T13" fmla="*/ 510 h 1515"/>
              <a:gd name="T14" fmla="*/ 252 w 1448"/>
              <a:gd name="T15" fmla="*/ 496 h 1515"/>
              <a:gd name="T16" fmla="*/ 248 w 1448"/>
              <a:gd name="T17" fmla="*/ 532 h 1515"/>
              <a:gd name="T18" fmla="*/ 285 w 1448"/>
              <a:gd name="T19" fmla="*/ 498 h 1515"/>
              <a:gd name="T20" fmla="*/ 287 w 1448"/>
              <a:gd name="T21" fmla="*/ 539 h 1515"/>
              <a:gd name="T22" fmla="*/ 321 w 1448"/>
              <a:gd name="T23" fmla="*/ 497 h 1515"/>
              <a:gd name="T24" fmla="*/ 338 w 1448"/>
              <a:gd name="T25" fmla="*/ 461 h 1515"/>
              <a:gd name="T26" fmla="*/ 389 w 1448"/>
              <a:gd name="T27" fmla="*/ 413 h 1515"/>
              <a:gd name="T28" fmla="*/ 464 w 1448"/>
              <a:gd name="T29" fmla="*/ 360 h 1515"/>
              <a:gd name="T30" fmla="*/ 483 w 1448"/>
              <a:gd name="T31" fmla="*/ 399 h 1515"/>
              <a:gd name="T32" fmla="*/ 485 w 1448"/>
              <a:gd name="T33" fmla="*/ 449 h 1515"/>
              <a:gd name="T34" fmla="*/ 456 w 1448"/>
              <a:gd name="T35" fmla="*/ 573 h 1515"/>
              <a:gd name="T36" fmla="*/ 357 w 1448"/>
              <a:gd name="T37" fmla="*/ 939 h 1515"/>
              <a:gd name="T38" fmla="*/ 311 w 1448"/>
              <a:gd name="T39" fmla="*/ 959 h 1515"/>
              <a:gd name="T40" fmla="*/ 149 w 1448"/>
              <a:gd name="T41" fmla="*/ 596 h 1515"/>
              <a:gd name="T42" fmla="*/ 65 w 1448"/>
              <a:gd name="T43" fmla="*/ 327 h 1515"/>
              <a:gd name="T44" fmla="*/ 26 w 1448"/>
              <a:gd name="T45" fmla="*/ 303 h 1515"/>
              <a:gd name="T46" fmla="*/ 1 w 1448"/>
              <a:gd name="T47" fmla="*/ 342 h 1515"/>
              <a:gd name="T48" fmla="*/ 40 w 1448"/>
              <a:gd name="T49" fmla="*/ 501 h 1515"/>
              <a:gd name="T50" fmla="*/ 447 w 1448"/>
              <a:gd name="T51" fmla="*/ 1439 h 1515"/>
              <a:gd name="T52" fmla="*/ 414 w 1448"/>
              <a:gd name="T53" fmla="*/ 1108 h 1515"/>
              <a:gd name="T54" fmla="*/ 450 w 1448"/>
              <a:gd name="T55" fmla="*/ 1062 h 1515"/>
              <a:gd name="T56" fmla="*/ 565 w 1448"/>
              <a:gd name="T57" fmla="*/ 758 h 1515"/>
              <a:gd name="T58" fmla="*/ 653 w 1448"/>
              <a:gd name="T59" fmla="*/ 623 h 1515"/>
              <a:gd name="T60" fmla="*/ 702 w 1448"/>
              <a:gd name="T61" fmla="*/ 636 h 1515"/>
              <a:gd name="T62" fmla="*/ 825 w 1448"/>
              <a:gd name="T63" fmla="*/ 989 h 1515"/>
              <a:gd name="T64" fmla="*/ 862 w 1448"/>
              <a:gd name="T65" fmla="*/ 1107 h 1515"/>
              <a:gd name="T66" fmla="*/ 880 w 1448"/>
              <a:gd name="T67" fmla="*/ 1162 h 1515"/>
              <a:gd name="T68" fmla="*/ 1020 w 1448"/>
              <a:gd name="T69" fmla="*/ 1129 h 1515"/>
              <a:gd name="T70" fmla="*/ 1350 w 1448"/>
              <a:gd name="T71" fmla="*/ 682 h 1515"/>
              <a:gd name="T72" fmla="*/ 1448 w 1448"/>
              <a:gd name="T73" fmla="*/ 451 h 1515"/>
              <a:gd name="T74" fmla="*/ 1419 w 1448"/>
              <a:gd name="T75" fmla="*/ 440 h 1515"/>
              <a:gd name="T76" fmla="*/ 1364 w 1448"/>
              <a:gd name="T77" fmla="*/ 487 h 1515"/>
              <a:gd name="T78" fmla="*/ 1180 w 1448"/>
              <a:gd name="T79" fmla="*/ 811 h 1515"/>
              <a:gd name="T80" fmla="*/ 1070 w 1448"/>
              <a:gd name="T81" fmla="*/ 966 h 1515"/>
              <a:gd name="T82" fmla="*/ 965 w 1448"/>
              <a:gd name="T83" fmla="*/ 1010 h 1515"/>
              <a:gd name="T84" fmla="*/ 921 w 1448"/>
              <a:gd name="T85" fmla="*/ 895 h 1515"/>
              <a:gd name="T86" fmla="*/ 888 w 1448"/>
              <a:gd name="T87" fmla="*/ 675 h 1515"/>
              <a:gd name="T88" fmla="*/ 860 w 1448"/>
              <a:gd name="T89" fmla="*/ 502 h 1515"/>
              <a:gd name="T90" fmla="*/ 807 w 1448"/>
              <a:gd name="T91" fmla="*/ 370 h 1515"/>
              <a:gd name="T92" fmla="*/ 916 w 1448"/>
              <a:gd name="T93" fmla="*/ 419 h 1515"/>
              <a:gd name="T94" fmla="*/ 1017 w 1448"/>
              <a:gd name="T95" fmla="*/ 453 h 1515"/>
              <a:gd name="T96" fmla="*/ 1079 w 1448"/>
              <a:gd name="T97" fmla="*/ 450 h 1515"/>
              <a:gd name="T98" fmla="*/ 1124 w 1448"/>
              <a:gd name="T99" fmla="*/ 461 h 1515"/>
              <a:gd name="T100" fmla="*/ 1121 w 1448"/>
              <a:gd name="T101" fmla="*/ 430 h 1515"/>
              <a:gd name="T102" fmla="*/ 1050 w 1448"/>
              <a:gd name="T103" fmla="*/ 394 h 1515"/>
              <a:gd name="T104" fmla="*/ 989 w 1448"/>
              <a:gd name="T105" fmla="*/ 376 h 1515"/>
              <a:gd name="T106" fmla="*/ 845 w 1448"/>
              <a:gd name="T107" fmla="*/ 211 h 1515"/>
              <a:gd name="T108" fmla="*/ 784 w 1448"/>
              <a:gd name="T109" fmla="*/ 156 h 1515"/>
              <a:gd name="T110" fmla="*/ 719 w 1448"/>
              <a:gd name="T111" fmla="*/ 98 h 1515"/>
              <a:gd name="T112" fmla="*/ 687 w 1448"/>
              <a:gd name="T113" fmla="*/ 28 h 1515"/>
              <a:gd name="T114" fmla="*/ 622 w 1448"/>
              <a:gd name="T115" fmla="*/ 0 h 1515"/>
              <a:gd name="T116" fmla="*/ 548 w 1448"/>
              <a:gd name="T117" fmla="*/ 21 h 1515"/>
              <a:gd name="T118" fmla="*/ 500 w 1448"/>
              <a:gd name="T119" fmla="*/ 97 h 15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448" h="1515">
                <a:moveTo>
                  <a:pt x="508" y="164"/>
                </a:moveTo>
                <a:lnTo>
                  <a:pt x="508" y="164"/>
                </a:lnTo>
                <a:lnTo>
                  <a:pt x="492" y="172"/>
                </a:lnTo>
                <a:lnTo>
                  <a:pt x="457" y="194"/>
                </a:lnTo>
                <a:lnTo>
                  <a:pt x="436" y="206"/>
                </a:lnTo>
                <a:lnTo>
                  <a:pt x="418" y="218"/>
                </a:lnTo>
                <a:lnTo>
                  <a:pt x="403" y="230"/>
                </a:lnTo>
                <a:lnTo>
                  <a:pt x="399" y="236"/>
                </a:lnTo>
                <a:lnTo>
                  <a:pt x="395" y="240"/>
                </a:lnTo>
                <a:lnTo>
                  <a:pt x="395" y="240"/>
                </a:lnTo>
                <a:lnTo>
                  <a:pt x="378" y="272"/>
                </a:lnTo>
                <a:lnTo>
                  <a:pt x="361" y="301"/>
                </a:lnTo>
                <a:lnTo>
                  <a:pt x="361" y="301"/>
                </a:lnTo>
                <a:lnTo>
                  <a:pt x="349" y="322"/>
                </a:lnTo>
                <a:lnTo>
                  <a:pt x="332" y="353"/>
                </a:lnTo>
                <a:lnTo>
                  <a:pt x="316" y="382"/>
                </a:lnTo>
                <a:lnTo>
                  <a:pt x="309" y="392"/>
                </a:lnTo>
                <a:lnTo>
                  <a:pt x="304" y="395"/>
                </a:lnTo>
                <a:lnTo>
                  <a:pt x="304" y="395"/>
                </a:lnTo>
                <a:lnTo>
                  <a:pt x="297" y="400"/>
                </a:lnTo>
                <a:lnTo>
                  <a:pt x="289" y="404"/>
                </a:lnTo>
                <a:lnTo>
                  <a:pt x="273" y="415"/>
                </a:lnTo>
                <a:lnTo>
                  <a:pt x="273" y="415"/>
                </a:lnTo>
                <a:lnTo>
                  <a:pt x="264" y="419"/>
                </a:lnTo>
                <a:lnTo>
                  <a:pt x="257" y="422"/>
                </a:lnTo>
                <a:lnTo>
                  <a:pt x="252" y="424"/>
                </a:lnTo>
                <a:lnTo>
                  <a:pt x="249" y="427"/>
                </a:lnTo>
                <a:lnTo>
                  <a:pt x="249" y="427"/>
                </a:lnTo>
                <a:lnTo>
                  <a:pt x="246" y="433"/>
                </a:lnTo>
                <a:lnTo>
                  <a:pt x="242" y="441"/>
                </a:lnTo>
                <a:lnTo>
                  <a:pt x="242" y="441"/>
                </a:lnTo>
                <a:lnTo>
                  <a:pt x="236" y="453"/>
                </a:lnTo>
                <a:lnTo>
                  <a:pt x="230" y="463"/>
                </a:lnTo>
                <a:lnTo>
                  <a:pt x="230" y="463"/>
                </a:lnTo>
                <a:lnTo>
                  <a:pt x="224" y="468"/>
                </a:lnTo>
                <a:lnTo>
                  <a:pt x="222" y="472"/>
                </a:lnTo>
                <a:lnTo>
                  <a:pt x="222" y="473"/>
                </a:lnTo>
                <a:lnTo>
                  <a:pt x="223" y="474"/>
                </a:lnTo>
                <a:lnTo>
                  <a:pt x="223" y="474"/>
                </a:lnTo>
                <a:lnTo>
                  <a:pt x="225" y="476"/>
                </a:lnTo>
                <a:lnTo>
                  <a:pt x="229" y="479"/>
                </a:lnTo>
                <a:lnTo>
                  <a:pt x="233" y="479"/>
                </a:lnTo>
                <a:lnTo>
                  <a:pt x="233" y="479"/>
                </a:lnTo>
                <a:lnTo>
                  <a:pt x="230" y="484"/>
                </a:lnTo>
                <a:lnTo>
                  <a:pt x="225" y="495"/>
                </a:lnTo>
                <a:lnTo>
                  <a:pt x="224" y="501"/>
                </a:lnTo>
                <a:lnTo>
                  <a:pt x="223" y="506"/>
                </a:lnTo>
                <a:lnTo>
                  <a:pt x="224" y="509"/>
                </a:lnTo>
                <a:lnTo>
                  <a:pt x="225" y="510"/>
                </a:lnTo>
                <a:lnTo>
                  <a:pt x="228" y="510"/>
                </a:lnTo>
                <a:lnTo>
                  <a:pt x="228" y="510"/>
                </a:lnTo>
                <a:lnTo>
                  <a:pt x="233" y="509"/>
                </a:lnTo>
                <a:lnTo>
                  <a:pt x="236" y="508"/>
                </a:lnTo>
                <a:lnTo>
                  <a:pt x="243" y="503"/>
                </a:lnTo>
                <a:lnTo>
                  <a:pt x="249" y="498"/>
                </a:lnTo>
                <a:lnTo>
                  <a:pt x="252" y="496"/>
                </a:lnTo>
                <a:lnTo>
                  <a:pt x="252" y="496"/>
                </a:lnTo>
                <a:lnTo>
                  <a:pt x="249" y="503"/>
                </a:lnTo>
                <a:lnTo>
                  <a:pt x="247" y="516"/>
                </a:lnTo>
                <a:lnTo>
                  <a:pt x="246" y="524"/>
                </a:lnTo>
                <a:lnTo>
                  <a:pt x="246" y="530"/>
                </a:lnTo>
                <a:lnTo>
                  <a:pt x="247" y="531"/>
                </a:lnTo>
                <a:lnTo>
                  <a:pt x="248" y="532"/>
                </a:lnTo>
                <a:lnTo>
                  <a:pt x="249" y="532"/>
                </a:lnTo>
                <a:lnTo>
                  <a:pt x="252" y="532"/>
                </a:lnTo>
                <a:lnTo>
                  <a:pt x="252" y="532"/>
                </a:lnTo>
                <a:lnTo>
                  <a:pt x="262" y="524"/>
                </a:lnTo>
                <a:lnTo>
                  <a:pt x="273" y="513"/>
                </a:lnTo>
                <a:lnTo>
                  <a:pt x="285" y="498"/>
                </a:lnTo>
                <a:lnTo>
                  <a:pt x="285" y="498"/>
                </a:lnTo>
                <a:lnTo>
                  <a:pt x="283" y="504"/>
                </a:lnTo>
                <a:lnTo>
                  <a:pt x="281" y="519"/>
                </a:lnTo>
                <a:lnTo>
                  <a:pt x="281" y="526"/>
                </a:lnTo>
                <a:lnTo>
                  <a:pt x="281" y="532"/>
                </a:lnTo>
                <a:lnTo>
                  <a:pt x="283" y="537"/>
                </a:lnTo>
                <a:lnTo>
                  <a:pt x="285" y="538"/>
                </a:lnTo>
                <a:lnTo>
                  <a:pt x="287" y="539"/>
                </a:lnTo>
                <a:lnTo>
                  <a:pt x="287" y="539"/>
                </a:lnTo>
                <a:lnTo>
                  <a:pt x="289" y="538"/>
                </a:lnTo>
                <a:lnTo>
                  <a:pt x="292" y="537"/>
                </a:lnTo>
                <a:lnTo>
                  <a:pt x="298" y="531"/>
                </a:lnTo>
                <a:lnTo>
                  <a:pt x="304" y="524"/>
                </a:lnTo>
                <a:lnTo>
                  <a:pt x="310" y="514"/>
                </a:lnTo>
                <a:lnTo>
                  <a:pt x="321" y="497"/>
                </a:lnTo>
                <a:lnTo>
                  <a:pt x="326" y="486"/>
                </a:lnTo>
                <a:lnTo>
                  <a:pt x="326" y="486"/>
                </a:lnTo>
                <a:lnTo>
                  <a:pt x="328" y="474"/>
                </a:lnTo>
                <a:lnTo>
                  <a:pt x="332" y="467"/>
                </a:lnTo>
                <a:lnTo>
                  <a:pt x="334" y="463"/>
                </a:lnTo>
                <a:lnTo>
                  <a:pt x="338" y="461"/>
                </a:lnTo>
                <a:lnTo>
                  <a:pt x="338" y="461"/>
                </a:lnTo>
                <a:lnTo>
                  <a:pt x="345" y="452"/>
                </a:lnTo>
                <a:lnTo>
                  <a:pt x="356" y="441"/>
                </a:lnTo>
                <a:lnTo>
                  <a:pt x="368" y="429"/>
                </a:lnTo>
                <a:lnTo>
                  <a:pt x="374" y="424"/>
                </a:lnTo>
                <a:lnTo>
                  <a:pt x="380" y="419"/>
                </a:lnTo>
                <a:lnTo>
                  <a:pt x="380" y="419"/>
                </a:lnTo>
                <a:lnTo>
                  <a:pt x="389" y="413"/>
                </a:lnTo>
                <a:lnTo>
                  <a:pt x="399" y="405"/>
                </a:lnTo>
                <a:lnTo>
                  <a:pt x="424" y="383"/>
                </a:lnTo>
                <a:lnTo>
                  <a:pt x="437" y="373"/>
                </a:lnTo>
                <a:lnTo>
                  <a:pt x="450" y="365"/>
                </a:lnTo>
                <a:lnTo>
                  <a:pt x="458" y="360"/>
                </a:lnTo>
                <a:lnTo>
                  <a:pt x="462" y="359"/>
                </a:lnTo>
                <a:lnTo>
                  <a:pt x="464" y="360"/>
                </a:lnTo>
                <a:lnTo>
                  <a:pt x="464" y="360"/>
                </a:lnTo>
                <a:lnTo>
                  <a:pt x="471" y="366"/>
                </a:lnTo>
                <a:lnTo>
                  <a:pt x="476" y="373"/>
                </a:lnTo>
                <a:lnTo>
                  <a:pt x="480" y="381"/>
                </a:lnTo>
                <a:lnTo>
                  <a:pt x="481" y="388"/>
                </a:lnTo>
                <a:lnTo>
                  <a:pt x="481" y="388"/>
                </a:lnTo>
                <a:lnTo>
                  <a:pt x="483" y="399"/>
                </a:lnTo>
                <a:lnTo>
                  <a:pt x="487" y="411"/>
                </a:lnTo>
                <a:lnTo>
                  <a:pt x="491" y="424"/>
                </a:lnTo>
                <a:lnTo>
                  <a:pt x="492" y="430"/>
                </a:lnTo>
                <a:lnTo>
                  <a:pt x="491" y="436"/>
                </a:lnTo>
                <a:lnTo>
                  <a:pt x="491" y="436"/>
                </a:lnTo>
                <a:lnTo>
                  <a:pt x="488" y="442"/>
                </a:lnTo>
                <a:lnTo>
                  <a:pt x="485" y="449"/>
                </a:lnTo>
                <a:lnTo>
                  <a:pt x="476" y="464"/>
                </a:lnTo>
                <a:lnTo>
                  <a:pt x="466" y="479"/>
                </a:lnTo>
                <a:lnTo>
                  <a:pt x="462" y="489"/>
                </a:lnTo>
                <a:lnTo>
                  <a:pt x="462" y="489"/>
                </a:lnTo>
                <a:lnTo>
                  <a:pt x="460" y="507"/>
                </a:lnTo>
                <a:lnTo>
                  <a:pt x="458" y="539"/>
                </a:lnTo>
                <a:lnTo>
                  <a:pt x="456" y="573"/>
                </a:lnTo>
                <a:lnTo>
                  <a:pt x="454" y="586"/>
                </a:lnTo>
                <a:lnTo>
                  <a:pt x="452" y="594"/>
                </a:lnTo>
                <a:lnTo>
                  <a:pt x="452" y="594"/>
                </a:lnTo>
                <a:lnTo>
                  <a:pt x="435" y="656"/>
                </a:lnTo>
                <a:lnTo>
                  <a:pt x="402" y="778"/>
                </a:lnTo>
                <a:lnTo>
                  <a:pt x="370" y="899"/>
                </a:lnTo>
                <a:lnTo>
                  <a:pt x="357" y="939"/>
                </a:lnTo>
                <a:lnTo>
                  <a:pt x="351" y="956"/>
                </a:lnTo>
                <a:lnTo>
                  <a:pt x="351" y="956"/>
                </a:lnTo>
                <a:lnTo>
                  <a:pt x="349" y="959"/>
                </a:lnTo>
                <a:lnTo>
                  <a:pt x="345" y="961"/>
                </a:lnTo>
                <a:lnTo>
                  <a:pt x="336" y="965"/>
                </a:lnTo>
                <a:lnTo>
                  <a:pt x="323" y="966"/>
                </a:lnTo>
                <a:lnTo>
                  <a:pt x="311" y="959"/>
                </a:lnTo>
                <a:lnTo>
                  <a:pt x="311" y="959"/>
                </a:lnTo>
                <a:lnTo>
                  <a:pt x="243" y="818"/>
                </a:lnTo>
                <a:lnTo>
                  <a:pt x="194" y="714"/>
                </a:lnTo>
                <a:lnTo>
                  <a:pt x="166" y="651"/>
                </a:lnTo>
                <a:lnTo>
                  <a:pt x="166" y="651"/>
                </a:lnTo>
                <a:lnTo>
                  <a:pt x="159" y="630"/>
                </a:lnTo>
                <a:lnTo>
                  <a:pt x="149" y="596"/>
                </a:lnTo>
                <a:lnTo>
                  <a:pt x="123" y="507"/>
                </a:lnTo>
                <a:lnTo>
                  <a:pt x="100" y="418"/>
                </a:lnTo>
                <a:lnTo>
                  <a:pt x="86" y="370"/>
                </a:lnTo>
                <a:lnTo>
                  <a:pt x="86" y="370"/>
                </a:lnTo>
                <a:lnTo>
                  <a:pt x="77" y="349"/>
                </a:lnTo>
                <a:lnTo>
                  <a:pt x="71" y="338"/>
                </a:lnTo>
                <a:lnTo>
                  <a:pt x="65" y="327"/>
                </a:lnTo>
                <a:lnTo>
                  <a:pt x="58" y="318"/>
                </a:lnTo>
                <a:lnTo>
                  <a:pt x="49" y="310"/>
                </a:lnTo>
                <a:lnTo>
                  <a:pt x="40" y="304"/>
                </a:lnTo>
                <a:lnTo>
                  <a:pt x="36" y="303"/>
                </a:lnTo>
                <a:lnTo>
                  <a:pt x="31" y="303"/>
                </a:lnTo>
                <a:lnTo>
                  <a:pt x="31" y="303"/>
                </a:lnTo>
                <a:lnTo>
                  <a:pt x="26" y="303"/>
                </a:lnTo>
                <a:lnTo>
                  <a:pt x="23" y="304"/>
                </a:lnTo>
                <a:lnTo>
                  <a:pt x="19" y="307"/>
                </a:lnTo>
                <a:lnTo>
                  <a:pt x="16" y="309"/>
                </a:lnTo>
                <a:lnTo>
                  <a:pt x="12" y="313"/>
                </a:lnTo>
                <a:lnTo>
                  <a:pt x="9" y="318"/>
                </a:lnTo>
                <a:lnTo>
                  <a:pt x="5" y="329"/>
                </a:lnTo>
                <a:lnTo>
                  <a:pt x="1" y="342"/>
                </a:lnTo>
                <a:lnTo>
                  <a:pt x="0" y="358"/>
                </a:lnTo>
                <a:lnTo>
                  <a:pt x="0" y="375"/>
                </a:lnTo>
                <a:lnTo>
                  <a:pt x="2" y="393"/>
                </a:lnTo>
                <a:lnTo>
                  <a:pt x="2" y="393"/>
                </a:lnTo>
                <a:lnTo>
                  <a:pt x="6" y="407"/>
                </a:lnTo>
                <a:lnTo>
                  <a:pt x="14" y="432"/>
                </a:lnTo>
                <a:lnTo>
                  <a:pt x="40" y="501"/>
                </a:lnTo>
                <a:lnTo>
                  <a:pt x="76" y="592"/>
                </a:lnTo>
                <a:lnTo>
                  <a:pt x="117" y="693"/>
                </a:lnTo>
                <a:lnTo>
                  <a:pt x="197" y="889"/>
                </a:lnTo>
                <a:lnTo>
                  <a:pt x="247" y="1005"/>
                </a:lnTo>
                <a:lnTo>
                  <a:pt x="247" y="1005"/>
                </a:lnTo>
                <a:lnTo>
                  <a:pt x="359" y="1247"/>
                </a:lnTo>
                <a:lnTo>
                  <a:pt x="447" y="1439"/>
                </a:lnTo>
                <a:lnTo>
                  <a:pt x="522" y="1487"/>
                </a:lnTo>
                <a:lnTo>
                  <a:pt x="530" y="1478"/>
                </a:lnTo>
                <a:lnTo>
                  <a:pt x="380" y="1119"/>
                </a:lnTo>
                <a:lnTo>
                  <a:pt x="380" y="1119"/>
                </a:lnTo>
                <a:lnTo>
                  <a:pt x="393" y="1115"/>
                </a:lnTo>
                <a:lnTo>
                  <a:pt x="403" y="1112"/>
                </a:lnTo>
                <a:lnTo>
                  <a:pt x="414" y="1108"/>
                </a:lnTo>
                <a:lnTo>
                  <a:pt x="414" y="1108"/>
                </a:lnTo>
                <a:lnTo>
                  <a:pt x="419" y="1103"/>
                </a:lnTo>
                <a:lnTo>
                  <a:pt x="425" y="1097"/>
                </a:lnTo>
                <a:lnTo>
                  <a:pt x="437" y="1082"/>
                </a:lnTo>
                <a:lnTo>
                  <a:pt x="446" y="1068"/>
                </a:lnTo>
                <a:lnTo>
                  <a:pt x="450" y="1062"/>
                </a:lnTo>
                <a:lnTo>
                  <a:pt x="450" y="1062"/>
                </a:lnTo>
                <a:lnTo>
                  <a:pt x="471" y="1019"/>
                </a:lnTo>
                <a:lnTo>
                  <a:pt x="471" y="1019"/>
                </a:lnTo>
                <a:lnTo>
                  <a:pt x="509" y="907"/>
                </a:lnTo>
                <a:lnTo>
                  <a:pt x="534" y="830"/>
                </a:lnTo>
                <a:lnTo>
                  <a:pt x="548" y="790"/>
                </a:lnTo>
                <a:lnTo>
                  <a:pt x="548" y="790"/>
                </a:lnTo>
                <a:lnTo>
                  <a:pt x="565" y="758"/>
                </a:lnTo>
                <a:lnTo>
                  <a:pt x="580" y="730"/>
                </a:lnTo>
                <a:lnTo>
                  <a:pt x="597" y="699"/>
                </a:lnTo>
                <a:lnTo>
                  <a:pt x="616" y="670"/>
                </a:lnTo>
                <a:lnTo>
                  <a:pt x="634" y="645"/>
                </a:lnTo>
                <a:lnTo>
                  <a:pt x="641" y="635"/>
                </a:lnTo>
                <a:lnTo>
                  <a:pt x="648" y="628"/>
                </a:lnTo>
                <a:lnTo>
                  <a:pt x="653" y="623"/>
                </a:lnTo>
                <a:lnTo>
                  <a:pt x="656" y="623"/>
                </a:lnTo>
                <a:lnTo>
                  <a:pt x="658" y="623"/>
                </a:lnTo>
                <a:lnTo>
                  <a:pt x="658" y="623"/>
                </a:lnTo>
                <a:lnTo>
                  <a:pt x="687" y="630"/>
                </a:lnTo>
                <a:lnTo>
                  <a:pt x="697" y="634"/>
                </a:lnTo>
                <a:lnTo>
                  <a:pt x="700" y="635"/>
                </a:lnTo>
                <a:lnTo>
                  <a:pt x="702" y="636"/>
                </a:lnTo>
                <a:lnTo>
                  <a:pt x="702" y="636"/>
                </a:lnTo>
                <a:lnTo>
                  <a:pt x="738" y="722"/>
                </a:lnTo>
                <a:lnTo>
                  <a:pt x="763" y="783"/>
                </a:lnTo>
                <a:lnTo>
                  <a:pt x="778" y="818"/>
                </a:lnTo>
                <a:lnTo>
                  <a:pt x="778" y="818"/>
                </a:lnTo>
                <a:lnTo>
                  <a:pt x="807" y="924"/>
                </a:lnTo>
                <a:lnTo>
                  <a:pt x="825" y="989"/>
                </a:lnTo>
                <a:lnTo>
                  <a:pt x="833" y="1022"/>
                </a:lnTo>
                <a:lnTo>
                  <a:pt x="833" y="1022"/>
                </a:lnTo>
                <a:lnTo>
                  <a:pt x="835" y="1033"/>
                </a:lnTo>
                <a:lnTo>
                  <a:pt x="841" y="1051"/>
                </a:lnTo>
                <a:lnTo>
                  <a:pt x="852" y="1081"/>
                </a:lnTo>
                <a:lnTo>
                  <a:pt x="852" y="1081"/>
                </a:lnTo>
                <a:lnTo>
                  <a:pt x="862" y="1107"/>
                </a:lnTo>
                <a:lnTo>
                  <a:pt x="869" y="1124"/>
                </a:lnTo>
                <a:lnTo>
                  <a:pt x="869" y="1124"/>
                </a:lnTo>
                <a:lnTo>
                  <a:pt x="869" y="1131"/>
                </a:lnTo>
                <a:lnTo>
                  <a:pt x="871" y="1143"/>
                </a:lnTo>
                <a:lnTo>
                  <a:pt x="871" y="1143"/>
                </a:lnTo>
                <a:lnTo>
                  <a:pt x="875" y="1152"/>
                </a:lnTo>
                <a:lnTo>
                  <a:pt x="880" y="1162"/>
                </a:lnTo>
                <a:lnTo>
                  <a:pt x="888" y="1175"/>
                </a:lnTo>
                <a:lnTo>
                  <a:pt x="653" y="1507"/>
                </a:lnTo>
                <a:lnTo>
                  <a:pt x="663" y="1515"/>
                </a:lnTo>
                <a:lnTo>
                  <a:pt x="739" y="1492"/>
                </a:lnTo>
                <a:lnTo>
                  <a:pt x="739" y="1492"/>
                </a:lnTo>
                <a:lnTo>
                  <a:pt x="827" y="1379"/>
                </a:lnTo>
                <a:lnTo>
                  <a:pt x="1020" y="1129"/>
                </a:lnTo>
                <a:lnTo>
                  <a:pt x="1127" y="989"/>
                </a:lnTo>
                <a:lnTo>
                  <a:pt x="1223" y="863"/>
                </a:lnTo>
                <a:lnTo>
                  <a:pt x="1296" y="766"/>
                </a:lnTo>
                <a:lnTo>
                  <a:pt x="1320" y="733"/>
                </a:lnTo>
                <a:lnTo>
                  <a:pt x="1333" y="713"/>
                </a:lnTo>
                <a:lnTo>
                  <a:pt x="1333" y="713"/>
                </a:lnTo>
                <a:lnTo>
                  <a:pt x="1350" y="682"/>
                </a:lnTo>
                <a:lnTo>
                  <a:pt x="1370" y="644"/>
                </a:lnTo>
                <a:lnTo>
                  <a:pt x="1390" y="601"/>
                </a:lnTo>
                <a:lnTo>
                  <a:pt x="1410" y="558"/>
                </a:lnTo>
                <a:lnTo>
                  <a:pt x="1427" y="516"/>
                </a:lnTo>
                <a:lnTo>
                  <a:pt x="1440" y="482"/>
                </a:lnTo>
                <a:lnTo>
                  <a:pt x="1447" y="458"/>
                </a:lnTo>
                <a:lnTo>
                  <a:pt x="1448" y="451"/>
                </a:lnTo>
                <a:lnTo>
                  <a:pt x="1448" y="450"/>
                </a:lnTo>
                <a:lnTo>
                  <a:pt x="1448" y="449"/>
                </a:lnTo>
                <a:lnTo>
                  <a:pt x="1448" y="449"/>
                </a:lnTo>
                <a:lnTo>
                  <a:pt x="1439" y="444"/>
                </a:lnTo>
                <a:lnTo>
                  <a:pt x="1433" y="441"/>
                </a:lnTo>
                <a:lnTo>
                  <a:pt x="1427" y="440"/>
                </a:lnTo>
                <a:lnTo>
                  <a:pt x="1419" y="440"/>
                </a:lnTo>
                <a:lnTo>
                  <a:pt x="1412" y="442"/>
                </a:lnTo>
                <a:lnTo>
                  <a:pt x="1404" y="446"/>
                </a:lnTo>
                <a:lnTo>
                  <a:pt x="1395" y="453"/>
                </a:lnTo>
                <a:lnTo>
                  <a:pt x="1395" y="453"/>
                </a:lnTo>
                <a:lnTo>
                  <a:pt x="1380" y="468"/>
                </a:lnTo>
                <a:lnTo>
                  <a:pt x="1370" y="479"/>
                </a:lnTo>
                <a:lnTo>
                  <a:pt x="1364" y="487"/>
                </a:lnTo>
                <a:lnTo>
                  <a:pt x="1359" y="496"/>
                </a:lnTo>
                <a:lnTo>
                  <a:pt x="1359" y="496"/>
                </a:lnTo>
                <a:lnTo>
                  <a:pt x="1351" y="512"/>
                </a:lnTo>
                <a:lnTo>
                  <a:pt x="1332" y="546"/>
                </a:lnTo>
                <a:lnTo>
                  <a:pt x="1273" y="650"/>
                </a:lnTo>
                <a:lnTo>
                  <a:pt x="1207" y="764"/>
                </a:lnTo>
                <a:lnTo>
                  <a:pt x="1180" y="811"/>
                </a:lnTo>
                <a:lnTo>
                  <a:pt x="1164" y="845"/>
                </a:lnTo>
                <a:lnTo>
                  <a:pt x="1164" y="845"/>
                </a:lnTo>
                <a:lnTo>
                  <a:pt x="1156" y="858"/>
                </a:lnTo>
                <a:lnTo>
                  <a:pt x="1147" y="872"/>
                </a:lnTo>
                <a:lnTo>
                  <a:pt x="1124" y="902"/>
                </a:lnTo>
                <a:lnTo>
                  <a:pt x="1098" y="935"/>
                </a:lnTo>
                <a:lnTo>
                  <a:pt x="1070" y="966"/>
                </a:lnTo>
                <a:lnTo>
                  <a:pt x="1023" y="1017"/>
                </a:lnTo>
                <a:lnTo>
                  <a:pt x="1002" y="1038"/>
                </a:lnTo>
                <a:lnTo>
                  <a:pt x="965" y="1033"/>
                </a:lnTo>
                <a:lnTo>
                  <a:pt x="965" y="1033"/>
                </a:lnTo>
                <a:lnTo>
                  <a:pt x="966" y="1023"/>
                </a:lnTo>
                <a:lnTo>
                  <a:pt x="966" y="1015"/>
                </a:lnTo>
                <a:lnTo>
                  <a:pt x="965" y="1010"/>
                </a:lnTo>
                <a:lnTo>
                  <a:pt x="965" y="1010"/>
                </a:lnTo>
                <a:lnTo>
                  <a:pt x="953" y="988"/>
                </a:lnTo>
                <a:lnTo>
                  <a:pt x="953" y="988"/>
                </a:lnTo>
                <a:lnTo>
                  <a:pt x="943" y="969"/>
                </a:lnTo>
                <a:lnTo>
                  <a:pt x="934" y="943"/>
                </a:lnTo>
                <a:lnTo>
                  <a:pt x="926" y="918"/>
                </a:lnTo>
                <a:lnTo>
                  <a:pt x="921" y="895"/>
                </a:lnTo>
                <a:lnTo>
                  <a:pt x="921" y="895"/>
                </a:lnTo>
                <a:lnTo>
                  <a:pt x="902" y="781"/>
                </a:lnTo>
                <a:lnTo>
                  <a:pt x="891" y="712"/>
                </a:lnTo>
                <a:lnTo>
                  <a:pt x="888" y="687"/>
                </a:lnTo>
                <a:lnTo>
                  <a:pt x="887" y="680"/>
                </a:lnTo>
                <a:lnTo>
                  <a:pt x="888" y="675"/>
                </a:lnTo>
                <a:lnTo>
                  <a:pt x="888" y="675"/>
                </a:lnTo>
                <a:lnTo>
                  <a:pt x="888" y="664"/>
                </a:lnTo>
                <a:lnTo>
                  <a:pt x="886" y="646"/>
                </a:lnTo>
                <a:lnTo>
                  <a:pt x="879" y="595"/>
                </a:lnTo>
                <a:lnTo>
                  <a:pt x="870" y="544"/>
                </a:lnTo>
                <a:lnTo>
                  <a:pt x="864" y="513"/>
                </a:lnTo>
                <a:lnTo>
                  <a:pt x="864" y="513"/>
                </a:lnTo>
                <a:lnTo>
                  <a:pt x="860" y="502"/>
                </a:lnTo>
                <a:lnTo>
                  <a:pt x="853" y="487"/>
                </a:lnTo>
                <a:lnTo>
                  <a:pt x="835" y="449"/>
                </a:lnTo>
                <a:lnTo>
                  <a:pt x="808" y="400"/>
                </a:lnTo>
                <a:lnTo>
                  <a:pt x="808" y="400"/>
                </a:lnTo>
                <a:lnTo>
                  <a:pt x="807" y="392"/>
                </a:lnTo>
                <a:lnTo>
                  <a:pt x="807" y="382"/>
                </a:lnTo>
                <a:lnTo>
                  <a:pt x="807" y="370"/>
                </a:lnTo>
                <a:lnTo>
                  <a:pt x="807" y="370"/>
                </a:lnTo>
                <a:lnTo>
                  <a:pt x="807" y="349"/>
                </a:lnTo>
                <a:lnTo>
                  <a:pt x="807" y="341"/>
                </a:lnTo>
                <a:lnTo>
                  <a:pt x="807" y="341"/>
                </a:lnTo>
                <a:lnTo>
                  <a:pt x="860" y="382"/>
                </a:lnTo>
                <a:lnTo>
                  <a:pt x="900" y="410"/>
                </a:lnTo>
                <a:lnTo>
                  <a:pt x="916" y="419"/>
                </a:lnTo>
                <a:lnTo>
                  <a:pt x="922" y="423"/>
                </a:lnTo>
                <a:lnTo>
                  <a:pt x="926" y="424"/>
                </a:lnTo>
                <a:lnTo>
                  <a:pt x="926" y="424"/>
                </a:lnTo>
                <a:lnTo>
                  <a:pt x="947" y="430"/>
                </a:lnTo>
                <a:lnTo>
                  <a:pt x="976" y="440"/>
                </a:lnTo>
                <a:lnTo>
                  <a:pt x="1002" y="449"/>
                </a:lnTo>
                <a:lnTo>
                  <a:pt x="1017" y="453"/>
                </a:lnTo>
                <a:lnTo>
                  <a:pt x="1017" y="453"/>
                </a:lnTo>
                <a:lnTo>
                  <a:pt x="1023" y="455"/>
                </a:lnTo>
                <a:lnTo>
                  <a:pt x="1030" y="458"/>
                </a:lnTo>
                <a:lnTo>
                  <a:pt x="1039" y="463"/>
                </a:lnTo>
                <a:lnTo>
                  <a:pt x="1051" y="451"/>
                </a:lnTo>
                <a:lnTo>
                  <a:pt x="1051" y="451"/>
                </a:lnTo>
                <a:lnTo>
                  <a:pt x="1079" y="450"/>
                </a:lnTo>
                <a:lnTo>
                  <a:pt x="1099" y="452"/>
                </a:lnTo>
                <a:lnTo>
                  <a:pt x="1108" y="453"/>
                </a:lnTo>
                <a:lnTo>
                  <a:pt x="1113" y="456"/>
                </a:lnTo>
                <a:lnTo>
                  <a:pt x="1113" y="456"/>
                </a:lnTo>
                <a:lnTo>
                  <a:pt x="1119" y="459"/>
                </a:lnTo>
                <a:lnTo>
                  <a:pt x="1121" y="461"/>
                </a:lnTo>
                <a:lnTo>
                  <a:pt x="1124" y="461"/>
                </a:lnTo>
                <a:lnTo>
                  <a:pt x="1125" y="459"/>
                </a:lnTo>
                <a:lnTo>
                  <a:pt x="1126" y="457"/>
                </a:lnTo>
                <a:lnTo>
                  <a:pt x="1127" y="451"/>
                </a:lnTo>
                <a:lnTo>
                  <a:pt x="1127" y="451"/>
                </a:lnTo>
                <a:lnTo>
                  <a:pt x="1127" y="446"/>
                </a:lnTo>
                <a:lnTo>
                  <a:pt x="1126" y="441"/>
                </a:lnTo>
                <a:lnTo>
                  <a:pt x="1121" y="430"/>
                </a:lnTo>
                <a:lnTo>
                  <a:pt x="1113" y="421"/>
                </a:lnTo>
                <a:lnTo>
                  <a:pt x="1103" y="412"/>
                </a:lnTo>
                <a:lnTo>
                  <a:pt x="1103" y="412"/>
                </a:lnTo>
                <a:lnTo>
                  <a:pt x="1097" y="409"/>
                </a:lnTo>
                <a:lnTo>
                  <a:pt x="1088" y="405"/>
                </a:lnTo>
                <a:lnTo>
                  <a:pt x="1068" y="399"/>
                </a:lnTo>
                <a:lnTo>
                  <a:pt x="1050" y="394"/>
                </a:lnTo>
                <a:lnTo>
                  <a:pt x="1039" y="393"/>
                </a:lnTo>
                <a:lnTo>
                  <a:pt x="1039" y="393"/>
                </a:lnTo>
                <a:lnTo>
                  <a:pt x="1025" y="395"/>
                </a:lnTo>
                <a:lnTo>
                  <a:pt x="1018" y="395"/>
                </a:lnTo>
                <a:lnTo>
                  <a:pt x="1012" y="393"/>
                </a:lnTo>
                <a:lnTo>
                  <a:pt x="1012" y="393"/>
                </a:lnTo>
                <a:lnTo>
                  <a:pt x="989" y="376"/>
                </a:lnTo>
                <a:lnTo>
                  <a:pt x="965" y="358"/>
                </a:lnTo>
                <a:lnTo>
                  <a:pt x="965" y="358"/>
                </a:lnTo>
                <a:lnTo>
                  <a:pt x="911" y="302"/>
                </a:lnTo>
                <a:lnTo>
                  <a:pt x="864" y="250"/>
                </a:lnTo>
                <a:lnTo>
                  <a:pt x="864" y="250"/>
                </a:lnTo>
                <a:lnTo>
                  <a:pt x="859" y="238"/>
                </a:lnTo>
                <a:lnTo>
                  <a:pt x="845" y="211"/>
                </a:lnTo>
                <a:lnTo>
                  <a:pt x="836" y="195"/>
                </a:lnTo>
                <a:lnTo>
                  <a:pt x="827" y="182"/>
                </a:lnTo>
                <a:lnTo>
                  <a:pt x="817" y="171"/>
                </a:lnTo>
                <a:lnTo>
                  <a:pt x="812" y="166"/>
                </a:lnTo>
                <a:lnTo>
                  <a:pt x="807" y="164"/>
                </a:lnTo>
                <a:lnTo>
                  <a:pt x="807" y="164"/>
                </a:lnTo>
                <a:lnTo>
                  <a:pt x="784" y="156"/>
                </a:lnTo>
                <a:lnTo>
                  <a:pt x="761" y="150"/>
                </a:lnTo>
                <a:lnTo>
                  <a:pt x="734" y="146"/>
                </a:lnTo>
                <a:lnTo>
                  <a:pt x="720" y="141"/>
                </a:lnTo>
                <a:lnTo>
                  <a:pt x="720" y="141"/>
                </a:lnTo>
                <a:lnTo>
                  <a:pt x="721" y="131"/>
                </a:lnTo>
                <a:lnTo>
                  <a:pt x="720" y="110"/>
                </a:lnTo>
                <a:lnTo>
                  <a:pt x="719" y="98"/>
                </a:lnTo>
                <a:lnTo>
                  <a:pt x="717" y="85"/>
                </a:lnTo>
                <a:lnTo>
                  <a:pt x="715" y="74"/>
                </a:lnTo>
                <a:lnTo>
                  <a:pt x="711" y="64"/>
                </a:lnTo>
                <a:lnTo>
                  <a:pt x="711" y="64"/>
                </a:lnTo>
                <a:lnTo>
                  <a:pt x="700" y="46"/>
                </a:lnTo>
                <a:lnTo>
                  <a:pt x="694" y="36"/>
                </a:lnTo>
                <a:lnTo>
                  <a:pt x="687" y="28"/>
                </a:lnTo>
                <a:lnTo>
                  <a:pt x="680" y="21"/>
                </a:lnTo>
                <a:lnTo>
                  <a:pt x="670" y="13"/>
                </a:lnTo>
                <a:lnTo>
                  <a:pt x="660" y="7"/>
                </a:lnTo>
                <a:lnTo>
                  <a:pt x="648" y="4"/>
                </a:lnTo>
                <a:lnTo>
                  <a:pt x="648" y="4"/>
                </a:lnTo>
                <a:lnTo>
                  <a:pt x="636" y="1"/>
                </a:lnTo>
                <a:lnTo>
                  <a:pt x="622" y="0"/>
                </a:lnTo>
                <a:lnTo>
                  <a:pt x="608" y="0"/>
                </a:lnTo>
                <a:lnTo>
                  <a:pt x="594" y="2"/>
                </a:lnTo>
                <a:lnTo>
                  <a:pt x="580" y="5"/>
                </a:lnTo>
                <a:lnTo>
                  <a:pt x="568" y="9"/>
                </a:lnTo>
                <a:lnTo>
                  <a:pt x="557" y="13"/>
                </a:lnTo>
                <a:lnTo>
                  <a:pt x="548" y="21"/>
                </a:lnTo>
                <a:lnTo>
                  <a:pt x="548" y="21"/>
                </a:lnTo>
                <a:lnTo>
                  <a:pt x="531" y="38"/>
                </a:lnTo>
                <a:lnTo>
                  <a:pt x="523" y="49"/>
                </a:lnTo>
                <a:lnTo>
                  <a:pt x="515" y="58"/>
                </a:lnTo>
                <a:lnTo>
                  <a:pt x="509" y="69"/>
                </a:lnTo>
                <a:lnTo>
                  <a:pt x="504" y="79"/>
                </a:lnTo>
                <a:lnTo>
                  <a:pt x="500" y="89"/>
                </a:lnTo>
                <a:lnTo>
                  <a:pt x="500" y="97"/>
                </a:lnTo>
                <a:lnTo>
                  <a:pt x="500" y="97"/>
                </a:lnTo>
                <a:lnTo>
                  <a:pt x="508" y="164"/>
                </a:lnTo>
                <a:lnTo>
                  <a:pt x="508" y="164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2">
            <a:extLst>
              <a:ext uri="{FF2B5EF4-FFF2-40B4-BE49-F238E27FC236}">
                <a16:creationId xmlns:a16="http://schemas.microsoft.com/office/drawing/2014/main" id="{1D7099AF-B33D-4969-AC8E-64F527F10B3C}"/>
              </a:ext>
            </a:extLst>
          </p:cNvPr>
          <p:cNvSpPr>
            <a:spLocks/>
          </p:cNvSpPr>
          <p:nvPr/>
        </p:nvSpPr>
        <p:spPr bwMode="auto">
          <a:xfrm>
            <a:off x="4045618" y="2735282"/>
            <a:ext cx="1814764" cy="1657378"/>
          </a:xfrm>
          <a:custGeom>
            <a:avLst/>
            <a:gdLst>
              <a:gd name="T0" fmla="*/ 639 w 1695"/>
              <a:gd name="T1" fmla="*/ 191 h 1548"/>
              <a:gd name="T2" fmla="*/ 589 w 1695"/>
              <a:gd name="T3" fmla="*/ 259 h 1548"/>
              <a:gd name="T4" fmla="*/ 555 w 1695"/>
              <a:gd name="T5" fmla="*/ 440 h 1548"/>
              <a:gd name="T6" fmla="*/ 531 w 1695"/>
              <a:gd name="T7" fmla="*/ 476 h 1548"/>
              <a:gd name="T8" fmla="*/ 508 w 1695"/>
              <a:gd name="T9" fmla="*/ 539 h 1548"/>
              <a:gd name="T10" fmla="*/ 506 w 1695"/>
              <a:gd name="T11" fmla="*/ 576 h 1548"/>
              <a:gd name="T12" fmla="*/ 525 w 1695"/>
              <a:gd name="T13" fmla="*/ 561 h 1548"/>
              <a:gd name="T14" fmla="*/ 543 w 1695"/>
              <a:gd name="T15" fmla="*/ 544 h 1548"/>
              <a:gd name="T16" fmla="*/ 547 w 1695"/>
              <a:gd name="T17" fmla="*/ 572 h 1548"/>
              <a:gd name="T18" fmla="*/ 593 w 1695"/>
              <a:gd name="T19" fmla="*/ 531 h 1548"/>
              <a:gd name="T20" fmla="*/ 618 w 1695"/>
              <a:gd name="T21" fmla="*/ 492 h 1548"/>
              <a:gd name="T22" fmla="*/ 664 w 1695"/>
              <a:gd name="T23" fmla="*/ 367 h 1548"/>
              <a:gd name="T24" fmla="*/ 664 w 1695"/>
              <a:gd name="T25" fmla="*/ 485 h 1548"/>
              <a:gd name="T26" fmla="*/ 641 w 1695"/>
              <a:gd name="T27" fmla="*/ 559 h 1548"/>
              <a:gd name="T28" fmla="*/ 634 w 1695"/>
              <a:gd name="T29" fmla="*/ 802 h 1548"/>
              <a:gd name="T30" fmla="*/ 581 w 1695"/>
              <a:gd name="T31" fmla="*/ 1010 h 1548"/>
              <a:gd name="T32" fmla="*/ 546 w 1695"/>
              <a:gd name="T33" fmla="*/ 1075 h 1548"/>
              <a:gd name="T34" fmla="*/ 300 w 1695"/>
              <a:gd name="T35" fmla="*/ 864 h 1548"/>
              <a:gd name="T36" fmla="*/ 189 w 1695"/>
              <a:gd name="T37" fmla="*/ 732 h 1548"/>
              <a:gd name="T38" fmla="*/ 79 w 1695"/>
              <a:gd name="T39" fmla="*/ 572 h 1548"/>
              <a:gd name="T40" fmla="*/ 27 w 1695"/>
              <a:gd name="T41" fmla="*/ 535 h 1548"/>
              <a:gd name="T42" fmla="*/ 0 w 1695"/>
              <a:gd name="T43" fmla="*/ 568 h 1548"/>
              <a:gd name="T44" fmla="*/ 67 w 1695"/>
              <a:gd name="T45" fmla="*/ 678 h 1548"/>
              <a:gd name="T46" fmla="*/ 263 w 1695"/>
              <a:gd name="T47" fmla="*/ 947 h 1548"/>
              <a:gd name="T48" fmla="*/ 907 w 1695"/>
              <a:gd name="T49" fmla="*/ 1533 h 1548"/>
              <a:gd name="T50" fmla="*/ 654 w 1695"/>
              <a:gd name="T51" fmla="*/ 1208 h 1548"/>
              <a:gd name="T52" fmla="*/ 671 w 1695"/>
              <a:gd name="T53" fmla="*/ 1166 h 1548"/>
              <a:gd name="T54" fmla="*/ 814 w 1695"/>
              <a:gd name="T55" fmla="*/ 713 h 1548"/>
              <a:gd name="T56" fmla="*/ 840 w 1695"/>
              <a:gd name="T57" fmla="*/ 647 h 1548"/>
              <a:gd name="T58" fmla="*/ 909 w 1695"/>
              <a:gd name="T59" fmla="*/ 704 h 1548"/>
              <a:gd name="T60" fmla="*/ 1015 w 1695"/>
              <a:gd name="T61" fmla="*/ 913 h 1548"/>
              <a:gd name="T62" fmla="*/ 1094 w 1695"/>
              <a:gd name="T63" fmla="*/ 1051 h 1548"/>
              <a:gd name="T64" fmla="*/ 1142 w 1695"/>
              <a:gd name="T65" fmla="*/ 1122 h 1548"/>
              <a:gd name="T66" fmla="*/ 938 w 1695"/>
              <a:gd name="T67" fmla="*/ 1445 h 1548"/>
              <a:gd name="T68" fmla="*/ 1260 w 1695"/>
              <a:gd name="T69" fmla="*/ 1133 h 1548"/>
              <a:gd name="T70" fmla="*/ 1559 w 1695"/>
              <a:gd name="T71" fmla="*/ 765 h 1548"/>
              <a:gd name="T72" fmla="*/ 1695 w 1695"/>
              <a:gd name="T73" fmla="*/ 536 h 1548"/>
              <a:gd name="T74" fmla="*/ 1680 w 1695"/>
              <a:gd name="T75" fmla="*/ 496 h 1548"/>
              <a:gd name="T76" fmla="*/ 1621 w 1695"/>
              <a:gd name="T77" fmla="*/ 536 h 1548"/>
              <a:gd name="T78" fmla="*/ 1575 w 1695"/>
              <a:gd name="T79" fmla="*/ 630 h 1548"/>
              <a:gd name="T80" fmla="*/ 1323 w 1695"/>
              <a:gd name="T81" fmla="*/ 961 h 1548"/>
              <a:gd name="T82" fmla="*/ 1218 w 1695"/>
              <a:gd name="T83" fmla="*/ 996 h 1548"/>
              <a:gd name="T84" fmla="*/ 1210 w 1695"/>
              <a:gd name="T85" fmla="*/ 975 h 1548"/>
              <a:gd name="T86" fmla="*/ 1177 w 1695"/>
              <a:gd name="T87" fmla="*/ 918 h 1548"/>
              <a:gd name="T88" fmla="*/ 1111 w 1695"/>
              <a:gd name="T89" fmla="*/ 758 h 1548"/>
              <a:gd name="T90" fmla="*/ 1096 w 1695"/>
              <a:gd name="T91" fmla="*/ 635 h 1548"/>
              <a:gd name="T92" fmla="*/ 1034 w 1695"/>
              <a:gd name="T93" fmla="*/ 497 h 1548"/>
              <a:gd name="T94" fmla="*/ 1023 w 1695"/>
              <a:gd name="T95" fmla="*/ 338 h 1548"/>
              <a:gd name="T96" fmla="*/ 1057 w 1695"/>
              <a:gd name="T97" fmla="*/ 371 h 1548"/>
              <a:gd name="T98" fmla="*/ 1096 w 1695"/>
              <a:gd name="T99" fmla="*/ 461 h 1548"/>
              <a:gd name="T100" fmla="*/ 1085 w 1695"/>
              <a:gd name="T101" fmla="*/ 495 h 1548"/>
              <a:gd name="T102" fmla="*/ 1094 w 1695"/>
              <a:gd name="T103" fmla="*/ 535 h 1548"/>
              <a:gd name="T104" fmla="*/ 1147 w 1695"/>
              <a:gd name="T105" fmla="*/ 498 h 1548"/>
              <a:gd name="T106" fmla="*/ 1152 w 1695"/>
              <a:gd name="T107" fmla="*/ 445 h 1548"/>
              <a:gd name="T108" fmla="*/ 1111 w 1695"/>
              <a:gd name="T109" fmla="*/ 325 h 1548"/>
              <a:gd name="T110" fmla="*/ 1078 w 1695"/>
              <a:gd name="T111" fmla="*/ 229 h 1548"/>
              <a:gd name="T112" fmla="*/ 1000 w 1695"/>
              <a:gd name="T113" fmla="*/ 182 h 1548"/>
              <a:gd name="T114" fmla="*/ 955 w 1695"/>
              <a:gd name="T115" fmla="*/ 114 h 1548"/>
              <a:gd name="T116" fmla="*/ 923 w 1695"/>
              <a:gd name="T117" fmla="*/ 29 h 1548"/>
              <a:gd name="T118" fmla="*/ 869 w 1695"/>
              <a:gd name="T119" fmla="*/ 1 h 1548"/>
              <a:gd name="T120" fmla="*/ 780 w 1695"/>
              <a:gd name="T121" fmla="*/ 13 h 1548"/>
              <a:gd name="T122" fmla="*/ 747 w 1695"/>
              <a:gd name="T123" fmla="*/ 62 h 1548"/>
              <a:gd name="T124" fmla="*/ 727 w 1695"/>
              <a:gd name="T125" fmla="*/ 167 h 15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695" h="1548">
                <a:moveTo>
                  <a:pt x="727" y="167"/>
                </a:moveTo>
                <a:lnTo>
                  <a:pt x="727" y="167"/>
                </a:lnTo>
                <a:lnTo>
                  <a:pt x="689" y="176"/>
                </a:lnTo>
                <a:lnTo>
                  <a:pt x="658" y="183"/>
                </a:lnTo>
                <a:lnTo>
                  <a:pt x="647" y="188"/>
                </a:lnTo>
                <a:lnTo>
                  <a:pt x="639" y="191"/>
                </a:lnTo>
                <a:lnTo>
                  <a:pt x="639" y="191"/>
                </a:lnTo>
                <a:lnTo>
                  <a:pt x="632" y="198"/>
                </a:lnTo>
                <a:lnTo>
                  <a:pt x="626" y="204"/>
                </a:lnTo>
                <a:lnTo>
                  <a:pt x="614" y="219"/>
                </a:lnTo>
                <a:lnTo>
                  <a:pt x="614" y="219"/>
                </a:lnTo>
                <a:lnTo>
                  <a:pt x="604" y="231"/>
                </a:lnTo>
                <a:lnTo>
                  <a:pt x="595" y="245"/>
                </a:lnTo>
                <a:lnTo>
                  <a:pt x="589" y="259"/>
                </a:lnTo>
                <a:lnTo>
                  <a:pt x="587" y="267"/>
                </a:lnTo>
                <a:lnTo>
                  <a:pt x="584" y="275"/>
                </a:lnTo>
                <a:lnTo>
                  <a:pt x="584" y="275"/>
                </a:lnTo>
                <a:lnTo>
                  <a:pt x="571" y="337"/>
                </a:lnTo>
                <a:lnTo>
                  <a:pt x="560" y="389"/>
                </a:lnTo>
                <a:lnTo>
                  <a:pt x="560" y="389"/>
                </a:lnTo>
                <a:lnTo>
                  <a:pt x="555" y="440"/>
                </a:lnTo>
                <a:lnTo>
                  <a:pt x="555" y="440"/>
                </a:lnTo>
                <a:lnTo>
                  <a:pt x="554" y="447"/>
                </a:lnTo>
                <a:lnTo>
                  <a:pt x="552" y="455"/>
                </a:lnTo>
                <a:lnTo>
                  <a:pt x="548" y="458"/>
                </a:lnTo>
                <a:lnTo>
                  <a:pt x="548" y="458"/>
                </a:lnTo>
                <a:lnTo>
                  <a:pt x="538" y="468"/>
                </a:lnTo>
                <a:lnTo>
                  <a:pt x="531" y="476"/>
                </a:lnTo>
                <a:lnTo>
                  <a:pt x="525" y="487"/>
                </a:lnTo>
                <a:lnTo>
                  <a:pt x="525" y="487"/>
                </a:lnTo>
                <a:lnTo>
                  <a:pt x="518" y="502"/>
                </a:lnTo>
                <a:lnTo>
                  <a:pt x="513" y="518"/>
                </a:lnTo>
                <a:lnTo>
                  <a:pt x="509" y="531"/>
                </a:lnTo>
                <a:lnTo>
                  <a:pt x="508" y="539"/>
                </a:lnTo>
                <a:lnTo>
                  <a:pt x="508" y="539"/>
                </a:lnTo>
                <a:lnTo>
                  <a:pt x="506" y="545"/>
                </a:lnTo>
                <a:lnTo>
                  <a:pt x="502" y="553"/>
                </a:lnTo>
                <a:lnTo>
                  <a:pt x="501" y="558"/>
                </a:lnTo>
                <a:lnTo>
                  <a:pt x="501" y="562"/>
                </a:lnTo>
                <a:lnTo>
                  <a:pt x="502" y="568"/>
                </a:lnTo>
                <a:lnTo>
                  <a:pt x="506" y="576"/>
                </a:lnTo>
                <a:lnTo>
                  <a:pt x="506" y="576"/>
                </a:lnTo>
                <a:lnTo>
                  <a:pt x="513" y="589"/>
                </a:lnTo>
                <a:lnTo>
                  <a:pt x="518" y="596"/>
                </a:lnTo>
                <a:lnTo>
                  <a:pt x="523" y="602"/>
                </a:lnTo>
                <a:lnTo>
                  <a:pt x="523" y="602"/>
                </a:lnTo>
                <a:lnTo>
                  <a:pt x="523" y="582"/>
                </a:lnTo>
                <a:lnTo>
                  <a:pt x="525" y="567"/>
                </a:lnTo>
                <a:lnTo>
                  <a:pt x="525" y="561"/>
                </a:lnTo>
                <a:lnTo>
                  <a:pt x="527" y="559"/>
                </a:lnTo>
                <a:lnTo>
                  <a:pt x="527" y="559"/>
                </a:lnTo>
                <a:lnTo>
                  <a:pt x="531" y="555"/>
                </a:lnTo>
                <a:lnTo>
                  <a:pt x="536" y="550"/>
                </a:lnTo>
                <a:lnTo>
                  <a:pt x="541" y="547"/>
                </a:lnTo>
                <a:lnTo>
                  <a:pt x="542" y="545"/>
                </a:lnTo>
                <a:lnTo>
                  <a:pt x="543" y="544"/>
                </a:lnTo>
                <a:lnTo>
                  <a:pt x="543" y="544"/>
                </a:lnTo>
                <a:lnTo>
                  <a:pt x="544" y="555"/>
                </a:lnTo>
                <a:lnTo>
                  <a:pt x="544" y="562"/>
                </a:lnTo>
                <a:lnTo>
                  <a:pt x="546" y="568"/>
                </a:lnTo>
                <a:lnTo>
                  <a:pt x="546" y="568"/>
                </a:lnTo>
                <a:lnTo>
                  <a:pt x="547" y="572"/>
                </a:lnTo>
                <a:lnTo>
                  <a:pt x="547" y="572"/>
                </a:lnTo>
                <a:lnTo>
                  <a:pt x="551" y="570"/>
                </a:lnTo>
                <a:lnTo>
                  <a:pt x="560" y="564"/>
                </a:lnTo>
                <a:lnTo>
                  <a:pt x="560" y="564"/>
                </a:lnTo>
                <a:lnTo>
                  <a:pt x="566" y="560"/>
                </a:lnTo>
                <a:lnTo>
                  <a:pt x="574" y="555"/>
                </a:lnTo>
                <a:lnTo>
                  <a:pt x="584" y="543"/>
                </a:lnTo>
                <a:lnTo>
                  <a:pt x="593" y="531"/>
                </a:lnTo>
                <a:lnTo>
                  <a:pt x="599" y="521"/>
                </a:lnTo>
                <a:lnTo>
                  <a:pt x="599" y="521"/>
                </a:lnTo>
                <a:lnTo>
                  <a:pt x="605" y="504"/>
                </a:lnTo>
                <a:lnTo>
                  <a:pt x="609" y="497"/>
                </a:lnTo>
                <a:lnTo>
                  <a:pt x="609" y="497"/>
                </a:lnTo>
                <a:lnTo>
                  <a:pt x="615" y="495"/>
                </a:lnTo>
                <a:lnTo>
                  <a:pt x="618" y="492"/>
                </a:lnTo>
                <a:lnTo>
                  <a:pt x="620" y="490"/>
                </a:lnTo>
                <a:lnTo>
                  <a:pt x="621" y="487"/>
                </a:lnTo>
                <a:lnTo>
                  <a:pt x="621" y="487"/>
                </a:lnTo>
                <a:lnTo>
                  <a:pt x="622" y="479"/>
                </a:lnTo>
                <a:lnTo>
                  <a:pt x="628" y="462"/>
                </a:lnTo>
                <a:lnTo>
                  <a:pt x="646" y="415"/>
                </a:lnTo>
                <a:lnTo>
                  <a:pt x="664" y="367"/>
                </a:lnTo>
                <a:lnTo>
                  <a:pt x="671" y="354"/>
                </a:lnTo>
                <a:lnTo>
                  <a:pt x="673" y="349"/>
                </a:lnTo>
                <a:lnTo>
                  <a:pt x="673" y="349"/>
                </a:lnTo>
                <a:lnTo>
                  <a:pt x="700" y="425"/>
                </a:lnTo>
                <a:lnTo>
                  <a:pt x="700" y="425"/>
                </a:lnTo>
                <a:lnTo>
                  <a:pt x="679" y="459"/>
                </a:lnTo>
                <a:lnTo>
                  <a:pt x="664" y="485"/>
                </a:lnTo>
                <a:lnTo>
                  <a:pt x="656" y="502"/>
                </a:lnTo>
                <a:lnTo>
                  <a:pt x="656" y="502"/>
                </a:lnTo>
                <a:lnTo>
                  <a:pt x="649" y="522"/>
                </a:lnTo>
                <a:lnTo>
                  <a:pt x="645" y="535"/>
                </a:lnTo>
                <a:lnTo>
                  <a:pt x="641" y="544"/>
                </a:lnTo>
                <a:lnTo>
                  <a:pt x="641" y="544"/>
                </a:lnTo>
                <a:lnTo>
                  <a:pt x="641" y="559"/>
                </a:lnTo>
                <a:lnTo>
                  <a:pt x="641" y="588"/>
                </a:lnTo>
                <a:lnTo>
                  <a:pt x="641" y="671"/>
                </a:lnTo>
                <a:lnTo>
                  <a:pt x="640" y="716"/>
                </a:lnTo>
                <a:lnTo>
                  <a:pt x="639" y="756"/>
                </a:lnTo>
                <a:lnTo>
                  <a:pt x="638" y="787"/>
                </a:lnTo>
                <a:lnTo>
                  <a:pt x="637" y="796"/>
                </a:lnTo>
                <a:lnTo>
                  <a:pt x="634" y="802"/>
                </a:lnTo>
                <a:lnTo>
                  <a:pt x="634" y="802"/>
                </a:lnTo>
                <a:lnTo>
                  <a:pt x="631" y="815"/>
                </a:lnTo>
                <a:lnTo>
                  <a:pt x="624" y="834"/>
                </a:lnTo>
                <a:lnTo>
                  <a:pt x="612" y="885"/>
                </a:lnTo>
                <a:lnTo>
                  <a:pt x="592" y="972"/>
                </a:lnTo>
                <a:lnTo>
                  <a:pt x="592" y="972"/>
                </a:lnTo>
                <a:lnTo>
                  <a:pt x="581" y="1010"/>
                </a:lnTo>
                <a:lnTo>
                  <a:pt x="576" y="1025"/>
                </a:lnTo>
                <a:lnTo>
                  <a:pt x="570" y="1039"/>
                </a:lnTo>
                <a:lnTo>
                  <a:pt x="570" y="1039"/>
                </a:lnTo>
                <a:lnTo>
                  <a:pt x="558" y="1062"/>
                </a:lnTo>
                <a:lnTo>
                  <a:pt x="552" y="1070"/>
                </a:lnTo>
                <a:lnTo>
                  <a:pt x="548" y="1073"/>
                </a:lnTo>
                <a:lnTo>
                  <a:pt x="546" y="1075"/>
                </a:lnTo>
                <a:lnTo>
                  <a:pt x="546" y="1075"/>
                </a:lnTo>
                <a:lnTo>
                  <a:pt x="527" y="1085"/>
                </a:lnTo>
                <a:lnTo>
                  <a:pt x="513" y="1095"/>
                </a:lnTo>
                <a:lnTo>
                  <a:pt x="513" y="1095"/>
                </a:lnTo>
                <a:lnTo>
                  <a:pt x="409" y="981"/>
                </a:lnTo>
                <a:lnTo>
                  <a:pt x="331" y="896"/>
                </a:lnTo>
                <a:lnTo>
                  <a:pt x="300" y="864"/>
                </a:lnTo>
                <a:lnTo>
                  <a:pt x="280" y="846"/>
                </a:lnTo>
                <a:lnTo>
                  <a:pt x="280" y="846"/>
                </a:lnTo>
                <a:lnTo>
                  <a:pt x="273" y="839"/>
                </a:lnTo>
                <a:lnTo>
                  <a:pt x="264" y="829"/>
                </a:lnTo>
                <a:lnTo>
                  <a:pt x="243" y="802"/>
                </a:lnTo>
                <a:lnTo>
                  <a:pt x="216" y="770"/>
                </a:lnTo>
                <a:lnTo>
                  <a:pt x="189" y="732"/>
                </a:lnTo>
                <a:lnTo>
                  <a:pt x="137" y="661"/>
                </a:lnTo>
                <a:lnTo>
                  <a:pt x="118" y="631"/>
                </a:lnTo>
                <a:lnTo>
                  <a:pt x="106" y="612"/>
                </a:lnTo>
                <a:lnTo>
                  <a:pt x="106" y="612"/>
                </a:lnTo>
                <a:lnTo>
                  <a:pt x="97" y="598"/>
                </a:lnTo>
                <a:lnTo>
                  <a:pt x="89" y="584"/>
                </a:lnTo>
                <a:lnTo>
                  <a:pt x="79" y="572"/>
                </a:lnTo>
                <a:lnTo>
                  <a:pt x="69" y="560"/>
                </a:lnTo>
                <a:lnTo>
                  <a:pt x="60" y="550"/>
                </a:lnTo>
                <a:lnTo>
                  <a:pt x="51" y="543"/>
                </a:lnTo>
                <a:lnTo>
                  <a:pt x="43" y="538"/>
                </a:lnTo>
                <a:lnTo>
                  <a:pt x="34" y="536"/>
                </a:lnTo>
                <a:lnTo>
                  <a:pt x="34" y="536"/>
                </a:lnTo>
                <a:lnTo>
                  <a:pt x="27" y="535"/>
                </a:lnTo>
                <a:lnTo>
                  <a:pt x="21" y="536"/>
                </a:lnTo>
                <a:lnTo>
                  <a:pt x="15" y="537"/>
                </a:lnTo>
                <a:lnTo>
                  <a:pt x="10" y="539"/>
                </a:lnTo>
                <a:lnTo>
                  <a:pt x="6" y="544"/>
                </a:lnTo>
                <a:lnTo>
                  <a:pt x="4" y="550"/>
                </a:lnTo>
                <a:lnTo>
                  <a:pt x="1" y="559"/>
                </a:lnTo>
                <a:lnTo>
                  <a:pt x="0" y="568"/>
                </a:lnTo>
                <a:lnTo>
                  <a:pt x="0" y="568"/>
                </a:lnTo>
                <a:lnTo>
                  <a:pt x="1" y="572"/>
                </a:lnTo>
                <a:lnTo>
                  <a:pt x="3" y="577"/>
                </a:lnTo>
                <a:lnTo>
                  <a:pt x="9" y="590"/>
                </a:lnTo>
                <a:lnTo>
                  <a:pt x="20" y="607"/>
                </a:lnTo>
                <a:lnTo>
                  <a:pt x="33" y="628"/>
                </a:lnTo>
                <a:lnTo>
                  <a:pt x="67" y="678"/>
                </a:lnTo>
                <a:lnTo>
                  <a:pt x="106" y="733"/>
                </a:lnTo>
                <a:lnTo>
                  <a:pt x="184" y="841"/>
                </a:lnTo>
                <a:lnTo>
                  <a:pt x="214" y="882"/>
                </a:lnTo>
                <a:lnTo>
                  <a:pt x="230" y="908"/>
                </a:lnTo>
                <a:lnTo>
                  <a:pt x="230" y="908"/>
                </a:lnTo>
                <a:lnTo>
                  <a:pt x="241" y="921"/>
                </a:lnTo>
                <a:lnTo>
                  <a:pt x="263" y="947"/>
                </a:lnTo>
                <a:lnTo>
                  <a:pt x="335" y="1022"/>
                </a:lnTo>
                <a:lnTo>
                  <a:pt x="432" y="1121"/>
                </a:lnTo>
                <a:lnTo>
                  <a:pt x="541" y="1231"/>
                </a:lnTo>
                <a:lnTo>
                  <a:pt x="742" y="1434"/>
                </a:lnTo>
                <a:lnTo>
                  <a:pt x="833" y="1524"/>
                </a:lnTo>
                <a:lnTo>
                  <a:pt x="904" y="1548"/>
                </a:lnTo>
                <a:lnTo>
                  <a:pt x="907" y="1533"/>
                </a:lnTo>
                <a:lnTo>
                  <a:pt x="649" y="1238"/>
                </a:lnTo>
                <a:lnTo>
                  <a:pt x="649" y="1238"/>
                </a:lnTo>
                <a:lnTo>
                  <a:pt x="649" y="1224"/>
                </a:lnTo>
                <a:lnTo>
                  <a:pt x="650" y="1215"/>
                </a:lnTo>
                <a:lnTo>
                  <a:pt x="652" y="1211"/>
                </a:lnTo>
                <a:lnTo>
                  <a:pt x="654" y="1208"/>
                </a:lnTo>
                <a:lnTo>
                  <a:pt x="654" y="1208"/>
                </a:lnTo>
                <a:lnTo>
                  <a:pt x="658" y="1206"/>
                </a:lnTo>
                <a:lnTo>
                  <a:pt x="663" y="1201"/>
                </a:lnTo>
                <a:lnTo>
                  <a:pt x="666" y="1196"/>
                </a:lnTo>
                <a:lnTo>
                  <a:pt x="668" y="1189"/>
                </a:lnTo>
                <a:lnTo>
                  <a:pt x="668" y="1189"/>
                </a:lnTo>
                <a:lnTo>
                  <a:pt x="669" y="1175"/>
                </a:lnTo>
                <a:lnTo>
                  <a:pt x="671" y="1166"/>
                </a:lnTo>
                <a:lnTo>
                  <a:pt x="673" y="1156"/>
                </a:lnTo>
                <a:lnTo>
                  <a:pt x="673" y="1156"/>
                </a:lnTo>
                <a:lnTo>
                  <a:pt x="698" y="1057"/>
                </a:lnTo>
                <a:lnTo>
                  <a:pt x="723" y="960"/>
                </a:lnTo>
                <a:lnTo>
                  <a:pt x="723" y="960"/>
                </a:lnTo>
                <a:lnTo>
                  <a:pt x="778" y="811"/>
                </a:lnTo>
                <a:lnTo>
                  <a:pt x="814" y="713"/>
                </a:lnTo>
                <a:lnTo>
                  <a:pt x="831" y="664"/>
                </a:lnTo>
                <a:lnTo>
                  <a:pt x="831" y="664"/>
                </a:lnTo>
                <a:lnTo>
                  <a:pt x="831" y="657"/>
                </a:lnTo>
                <a:lnTo>
                  <a:pt x="832" y="650"/>
                </a:lnTo>
                <a:lnTo>
                  <a:pt x="833" y="647"/>
                </a:lnTo>
                <a:lnTo>
                  <a:pt x="835" y="646"/>
                </a:lnTo>
                <a:lnTo>
                  <a:pt x="840" y="647"/>
                </a:lnTo>
                <a:lnTo>
                  <a:pt x="847" y="650"/>
                </a:lnTo>
                <a:lnTo>
                  <a:pt x="847" y="650"/>
                </a:lnTo>
                <a:lnTo>
                  <a:pt x="857" y="656"/>
                </a:lnTo>
                <a:lnTo>
                  <a:pt x="867" y="663"/>
                </a:lnTo>
                <a:lnTo>
                  <a:pt x="878" y="673"/>
                </a:lnTo>
                <a:lnTo>
                  <a:pt x="889" y="684"/>
                </a:lnTo>
                <a:lnTo>
                  <a:pt x="909" y="704"/>
                </a:lnTo>
                <a:lnTo>
                  <a:pt x="921" y="721"/>
                </a:lnTo>
                <a:lnTo>
                  <a:pt x="921" y="721"/>
                </a:lnTo>
                <a:lnTo>
                  <a:pt x="929" y="733"/>
                </a:lnTo>
                <a:lnTo>
                  <a:pt x="940" y="756"/>
                </a:lnTo>
                <a:lnTo>
                  <a:pt x="970" y="817"/>
                </a:lnTo>
                <a:lnTo>
                  <a:pt x="999" y="878"/>
                </a:lnTo>
                <a:lnTo>
                  <a:pt x="1015" y="913"/>
                </a:lnTo>
                <a:lnTo>
                  <a:pt x="1015" y="913"/>
                </a:lnTo>
                <a:lnTo>
                  <a:pt x="1028" y="941"/>
                </a:lnTo>
                <a:lnTo>
                  <a:pt x="1052" y="983"/>
                </a:lnTo>
                <a:lnTo>
                  <a:pt x="1078" y="1027"/>
                </a:lnTo>
                <a:lnTo>
                  <a:pt x="1088" y="1042"/>
                </a:lnTo>
                <a:lnTo>
                  <a:pt x="1094" y="1051"/>
                </a:lnTo>
                <a:lnTo>
                  <a:pt x="1094" y="1051"/>
                </a:lnTo>
                <a:lnTo>
                  <a:pt x="1102" y="1061"/>
                </a:lnTo>
                <a:lnTo>
                  <a:pt x="1107" y="1068"/>
                </a:lnTo>
                <a:lnTo>
                  <a:pt x="1115" y="1085"/>
                </a:lnTo>
                <a:lnTo>
                  <a:pt x="1115" y="1085"/>
                </a:lnTo>
                <a:lnTo>
                  <a:pt x="1121" y="1095"/>
                </a:lnTo>
                <a:lnTo>
                  <a:pt x="1129" y="1105"/>
                </a:lnTo>
                <a:lnTo>
                  <a:pt x="1142" y="1122"/>
                </a:lnTo>
                <a:lnTo>
                  <a:pt x="1142" y="1122"/>
                </a:lnTo>
                <a:lnTo>
                  <a:pt x="1147" y="1130"/>
                </a:lnTo>
                <a:lnTo>
                  <a:pt x="1151" y="1137"/>
                </a:lnTo>
                <a:lnTo>
                  <a:pt x="1154" y="1144"/>
                </a:lnTo>
                <a:lnTo>
                  <a:pt x="926" y="1438"/>
                </a:lnTo>
                <a:lnTo>
                  <a:pt x="938" y="1445"/>
                </a:lnTo>
                <a:lnTo>
                  <a:pt x="938" y="1445"/>
                </a:lnTo>
                <a:lnTo>
                  <a:pt x="976" y="1425"/>
                </a:lnTo>
                <a:lnTo>
                  <a:pt x="1004" y="1412"/>
                </a:lnTo>
                <a:lnTo>
                  <a:pt x="1020" y="1405"/>
                </a:lnTo>
                <a:lnTo>
                  <a:pt x="1020" y="1405"/>
                </a:lnTo>
                <a:lnTo>
                  <a:pt x="1041" y="1381"/>
                </a:lnTo>
                <a:lnTo>
                  <a:pt x="1096" y="1320"/>
                </a:lnTo>
                <a:lnTo>
                  <a:pt x="1260" y="1133"/>
                </a:lnTo>
                <a:lnTo>
                  <a:pt x="1348" y="1030"/>
                </a:lnTo>
                <a:lnTo>
                  <a:pt x="1427" y="938"/>
                </a:lnTo>
                <a:lnTo>
                  <a:pt x="1488" y="865"/>
                </a:lnTo>
                <a:lnTo>
                  <a:pt x="1507" y="841"/>
                </a:lnTo>
                <a:lnTo>
                  <a:pt x="1518" y="827"/>
                </a:lnTo>
                <a:lnTo>
                  <a:pt x="1518" y="827"/>
                </a:lnTo>
                <a:lnTo>
                  <a:pt x="1559" y="765"/>
                </a:lnTo>
                <a:lnTo>
                  <a:pt x="1618" y="675"/>
                </a:lnTo>
                <a:lnTo>
                  <a:pt x="1648" y="629"/>
                </a:lnTo>
                <a:lnTo>
                  <a:pt x="1672" y="588"/>
                </a:lnTo>
                <a:lnTo>
                  <a:pt x="1682" y="571"/>
                </a:lnTo>
                <a:lnTo>
                  <a:pt x="1689" y="555"/>
                </a:lnTo>
                <a:lnTo>
                  <a:pt x="1694" y="543"/>
                </a:lnTo>
                <a:lnTo>
                  <a:pt x="1695" y="536"/>
                </a:lnTo>
                <a:lnTo>
                  <a:pt x="1695" y="536"/>
                </a:lnTo>
                <a:lnTo>
                  <a:pt x="1694" y="524"/>
                </a:lnTo>
                <a:lnTo>
                  <a:pt x="1692" y="514"/>
                </a:lnTo>
                <a:lnTo>
                  <a:pt x="1691" y="507"/>
                </a:lnTo>
                <a:lnTo>
                  <a:pt x="1688" y="501"/>
                </a:lnTo>
                <a:lnTo>
                  <a:pt x="1685" y="497"/>
                </a:lnTo>
                <a:lnTo>
                  <a:pt x="1680" y="496"/>
                </a:lnTo>
                <a:lnTo>
                  <a:pt x="1677" y="497"/>
                </a:lnTo>
                <a:lnTo>
                  <a:pt x="1671" y="499"/>
                </a:lnTo>
                <a:lnTo>
                  <a:pt x="1671" y="499"/>
                </a:lnTo>
                <a:lnTo>
                  <a:pt x="1656" y="508"/>
                </a:lnTo>
                <a:lnTo>
                  <a:pt x="1638" y="520"/>
                </a:lnTo>
                <a:lnTo>
                  <a:pt x="1628" y="527"/>
                </a:lnTo>
                <a:lnTo>
                  <a:pt x="1621" y="536"/>
                </a:lnTo>
                <a:lnTo>
                  <a:pt x="1614" y="545"/>
                </a:lnTo>
                <a:lnTo>
                  <a:pt x="1609" y="556"/>
                </a:lnTo>
                <a:lnTo>
                  <a:pt x="1609" y="556"/>
                </a:lnTo>
                <a:lnTo>
                  <a:pt x="1601" y="576"/>
                </a:lnTo>
                <a:lnTo>
                  <a:pt x="1594" y="590"/>
                </a:lnTo>
                <a:lnTo>
                  <a:pt x="1587" y="606"/>
                </a:lnTo>
                <a:lnTo>
                  <a:pt x="1575" y="630"/>
                </a:lnTo>
                <a:lnTo>
                  <a:pt x="1575" y="630"/>
                </a:lnTo>
                <a:lnTo>
                  <a:pt x="1569" y="641"/>
                </a:lnTo>
                <a:lnTo>
                  <a:pt x="1557" y="659"/>
                </a:lnTo>
                <a:lnTo>
                  <a:pt x="1521" y="708"/>
                </a:lnTo>
                <a:lnTo>
                  <a:pt x="1473" y="770"/>
                </a:lnTo>
                <a:lnTo>
                  <a:pt x="1420" y="839"/>
                </a:lnTo>
                <a:lnTo>
                  <a:pt x="1323" y="961"/>
                </a:lnTo>
                <a:lnTo>
                  <a:pt x="1278" y="1016"/>
                </a:lnTo>
                <a:lnTo>
                  <a:pt x="1278" y="1016"/>
                </a:lnTo>
                <a:lnTo>
                  <a:pt x="1264" y="1011"/>
                </a:lnTo>
                <a:lnTo>
                  <a:pt x="1240" y="1004"/>
                </a:lnTo>
                <a:lnTo>
                  <a:pt x="1240" y="1004"/>
                </a:lnTo>
                <a:lnTo>
                  <a:pt x="1228" y="1000"/>
                </a:lnTo>
                <a:lnTo>
                  <a:pt x="1218" y="996"/>
                </a:lnTo>
                <a:lnTo>
                  <a:pt x="1210" y="994"/>
                </a:lnTo>
                <a:lnTo>
                  <a:pt x="1208" y="991"/>
                </a:lnTo>
                <a:lnTo>
                  <a:pt x="1206" y="989"/>
                </a:lnTo>
                <a:lnTo>
                  <a:pt x="1206" y="989"/>
                </a:lnTo>
                <a:lnTo>
                  <a:pt x="1208" y="984"/>
                </a:lnTo>
                <a:lnTo>
                  <a:pt x="1209" y="979"/>
                </a:lnTo>
                <a:lnTo>
                  <a:pt x="1210" y="975"/>
                </a:lnTo>
                <a:lnTo>
                  <a:pt x="1209" y="971"/>
                </a:lnTo>
                <a:lnTo>
                  <a:pt x="1206" y="967"/>
                </a:lnTo>
                <a:lnTo>
                  <a:pt x="1206" y="967"/>
                </a:lnTo>
                <a:lnTo>
                  <a:pt x="1191" y="944"/>
                </a:lnTo>
                <a:lnTo>
                  <a:pt x="1182" y="930"/>
                </a:lnTo>
                <a:lnTo>
                  <a:pt x="1180" y="924"/>
                </a:lnTo>
                <a:lnTo>
                  <a:pt x="1177" y="918"/>
                </a:lnTo>
                <a:lnTo>
                  <a:pt x="1177" y="918"/>
                </a:lnTo>
                <a:lnTo>
                  <a:pt x="1175" y="907"/>
                </a:lnTo>
                <a:lnTo>
                  <a:pt x="1166" y="888"/>
                </a:lnTo>
                <a:lnTo>
                  <a:pt x="1144" y="840"/>
                </a:lnTo>
                <a:lnTo>
                  <a:pt x="1121" y="789"/>
                </a:lnTo>
                <a:lnTo>
                  <a:pt x="1114" y="770"/>
                </a:lnTo>
                <a:lnTo>
                  <a:pt x="1111" y="758"/>
                </a:lnTo>
                <a:lnTo>
                  <a:pt x="1111" y="758"/>
                </a:lnTo>
                <a:lnTo>
                  <a:pt x="1104" y="699"/>
                </a:lnTo>
                <a:lnTo>
                  <a:pt x="1101" y="668"/>
                </a:lnTo>
                <a:lnTo>
                  <a:pt x="1098" y="650"/>
                </a:lnTo>
                <a:lnTo>
                  <a:pt x="1098" y="650"/>
                </a:lnTo>
                <a:lnTo>
                  <a:pt x="1098" y="644"/>
                </a:lnTo>
                <a:lnTo>
                  <a:pt x="1096" y="635"/>
                </a:lnTo>
                <a:lnTo>
                  <a:pt x="1088" y="615"/>
                </a:lnTo>
                <a:lnTo>
                  <a:pt x="1075" y="578"/>
                </a:lnTo>
                <a:lnTo>
                  <a:pt x="1075" y="578"/>
                </a:lnTo>
                <a:lnTo>
                  <a:pt x="1067" y="562"/>
                </a:lnTo>
                <a:lnTo>
                  <a:pt x="1054" y="536"/>
                </a:lnTo>
                <a:lnTo>
                  <a:pt x="1040" y="510"/>
                </a:lnTo>
                <a:lnTo>
                  <a:pt x="1034" y="497"/>
                </a:lnTo>
                <a:lnTo>
                  <a:pt x="1034" y="497"/>
                </a:lnTo>
                <a:lnTo>
                  <a:pt x="1032" y="490"/>
                </a:lnTo>
                <a:lnTo>
                  <a:pt x="1027" y="480"/>
                </a:lnTo>
                <a:lnTo>
                  <a:pt x="1020" y="468"/>
                </a:lnTo>
                <a:lnTo>
                  <a:pt x="1015" y="347"/>
                </a:lnTo>
                <a:lnTo>
                  <a:pt x="1015" y="347"/>
                </a:lnTo>
                <a:lnTo>
                  <a:pt x="1023" y="338"/>
                </a:lnTo>
                <a:lnTo>
                  <a:pt x="1029" y="332"/>
                </a:lnTo>
                <a:lnTo>
                  <a:pt x="1032" y="330"/>
                </a:lnTo>
                <a:lnTo>
                  <a:pt x="1034" y="330"/>
                </a:lnTo>
                <a:lnTo>
                  <a:pt x="1034" y="330"/>
                </a:lnTo>
                <a:lnTo>
                  <a:pt x="1037" y="333"/>
                </a:lnTo>
                <a:lnTo>
                  <a:pt x="1043" y="343"/>
                </a:lnTo>
                <a:lnTo>
                  <a:pt x="1057" y="371"/>
                </a:lnTo>
                <a:lnTo>
                  <a:pt x="1072" y="401"/>
                </a:lnTo>
                <a:lnTo>
                  <a:pt x="1080" y="421"/>
                </a:lnTo>
                <a:lnTo>
                  <a:pt x="1080" y="421"/>
                </a:lnTo>
                <a:lnTo>
                  <a:pt x="1084" y="431"/>
                </a:lnTo>
                <a:lnTo>
                  <a:pt x="1090" y="445"/>
                </a:lnTo>
                <a:lnTo>
                  <a:pt x="1095" y="456"/>
                </a:lnTo>
                <a:lnTo>
                  <a:pt x="1096" y="461"/>
                </a:lnTo>
                <a:lnTo>
                  <a:pt x="1096" y="463"/>
                </a:lnTo>
                <a:lnTo>
                  <a:pt x="1096" y="463"/>
                </a:lnTo>
                <a:lnTo>
                  <a:pt x="1086" y="482"/>
                </a:lnTo>
                <a:lnTo>
                  <a:pt x="1086" y="482"/>
                </a:lnTo>
                <a:lnTo>
                  <a:pt x="1085" y="487"/>
                </a:lnTo>
                <a:lnTo>
                  <a:pt x="1085" y="491"/>
                </a:lnTo>
                <a:lnTo>
                  <a:pt x="1085" y="495"/>
                </a:lnTo>
                <a:lnTo>
                  <a:pt x="1086" y="499"/>
                </a:lnTo>
                <a:lnTo>
                  <a:pt x="1086" y="499"/>
                </a:lnTo>
                <a:lnTo>
                  <a:pt x="1089" y="505"/>
                </a:lnTo>
                <a:lnTo>
                  <a:pt x="1089" y="514"/>
                </a:lnTo>
                <a:lnTo>
                  <a:pt x="1089" y="536"/>
                </a:lnTo>
                <a:lnTo>
                  <a:pt x="1089" y="536"/>
                </a:lnTo>
                <a:lnTo>
                  <a:pt x="1094" y="535"/>
                </a:lnTo>
                <a:lnTo>
                  <a:pt x="1104" y="531"/>
                </a:lnTo>
                <a:lnTo>
                  <a:pt x="1118" y="525"/>
                </a:lnTo>
                <a:lnTo>
                  <a:pt x="1124" y="521"/>
                </a:lnTo>
                <a:lnTo>
                  <a:pt x="1130" y="516"/>
                </a:lnTo>
                <a:lnTo>
                  <a:pt x="1130" y="516"/>
                </a:lnTo>
                <a:lnTo>
                  <a:pt x="1140" y="507"/>
                </a:lnTo>
                <a:lnTo>
                  <a:pt x="1147" y="498"/>
                </a:lnTo>
                <a:lnTo>
                  <a:pt x="1151" y="493"/>
                </a:lnTo>
                <a:lnTo>
                  <a:pt x="1153" y="487"/>
                </a:lnTo>
                <a:lnTo>
                  <a:pt x="1154" y="481"/>
                </a:lnTo>
                <a:lnTo>
                  <a:pt x="1154" y="473"/>
                </a:lnTo>
                <a:lnTo>
                  <a:pt x="1154" y="473"/>
                </a:lnTo>
                <a:lnTo>
                  <a:pt x="1153" y="458"/>
                </a:lnTo>
                <a:lnTo>
                  <a:pt x="1152" y="445"/>
                </a:lnTo>
                <a:lnTo>
                  <a:pt x="1149" y="425"/>
                </a:lnTo>
                <a:lnTo>
                  <a:pt x="1149" y="425"/>
                </a:lnTo>
                <a:lnTo>
                  <a:pt x="1148" y="418"/>
                </a:lnTo>
                <a:lnTo>
                  <a:pt x="1143" y="407"/>
                </a:lnTo>
                <a:lnTo>
                  <a:pt x="1132" y="377"/>
                </a:lnTo>
                <a:lnTo>
                  <a:pt x="1111" y="325"/>
                </a:lnTo>
                <a:lnTo>
                  <a:pt x="1111" y="325"/>
                </a:lnTo>
                <a:lnTo>
                  <a:pt x="1108" y="316"/>
                </a:lnTo>
                <a:lnTo>
                  <a:pt x="1106" y="305"/>
                </a:lnTo>
                <a:lnTo>
                  <a:pt x="1100" y="276"/>
                </a:lnTo>
                <a:lnTo>
                  <a:pt x="1095" y="262"/>
                </a:lnTo>
                <a:lnTo>
                  <a:pt x="1089" y="247"/>
                </a:lnTo>
                <a:lnTo>
                  <a:pt x="1081" y="235"/>
                </a:lnTo>
                <a:lnTo>
                  <a:pt x="1078" y="229"/>
                </a:lnTo>
                <a:lnTo>
                  <a:pt x="1073" y="224"/>
                </a:lnTo>
                <a:lnTo>
                  <a:pt x="1073" y="224"/>
                </a:lnTo>
                <a:lnTo>
                  <a:pt x="1040" y="199"/>
                </a:lnTo>
                <a:lnTo>
                  <a:pt x="1029" y="191"/>
                </a:lnTo>
                <a:lnTo>
                  <a:pt x="1029" y="191"/>
                </a:lnTo>
                <a:lnTo>
                  <a:pt x="1017" y="187"/>
                </a:lnTo>
                <a:lnTo>
                  <a:pt x="1000" y="182"/>
                </a:lnTo>
                <a:lnTo>
                  <a:pt x="1000" y="182"/>
                </a:lnTo>
                <a:lnTo>
                  <a:pt x="955" y="172"/>
                </a:lnTo>
                <a:lnTo>
                  <a:pt x="955" y="172"/>
                </a:lnTo>
                <a:lnTo>
                  <a:pt x="957" y="164"/>
                </a:lnTo>
                <a:lnTo>
                  <a:pt x="958" y="143"/>
                </a:lnTo>
                <a:lnTo>
                  <a:pt x="957" y="128"/>
                </a:lnTo>
                <a:lnTo>
                  <a:pt x="955" y="114"/>
                </a:lnTo>
                <a:lnTo>
                  <a:pt x="953" y="97"/>
                </a:lnTo>
                <a:lnTo>
                  <a:pt x="948" y="81"/>
                </a:lnTo>
                <a:lnTo>
                  <a:pt x="948" y="81"/>
                </a:lnTo>
                <a:lnTo>
                  <a:pt x="942" y="65"/>
                </a:lnTo>
                <a:lnTo>
                  <a:pt x="936" y="51"/>
                </a:lnTo>
                <a:lnTo>
                  <a:pt x="928" y="36"/>
                </a:lnTo>
                <a:lnTo>
                  <a:pt x="923" y="29"/>
                </a:lnTo>
                <a:lnTo>
                  <a:pt x="918" y="23"/>
                </a:lnTo>
                <a:lnTo>
                  <a:pt x="912" y="18"/>
                </a:lnTo>
                <a:lnTo>
                  <a:pt x="904" y="13"/>
                </a:lnTo>
                <a:lnTo>
                  <a:pt x="897" y="8"/>
                </a:lnTo>
                <a:lnTo>
                  <a:pt x="889" y="5"/>
                </a:lnTo>
                <a:lnTo>
                  <a:pt x="879" y="2"/>
                </a:lnTo>
                <a:lnTo>
                  <a:pt x="869" y="1"/>
                </a:lnTo>
                <a:lnTo>
                  <a:pt x="857" y="0"/>
                </a:lnTo>
                <a:lnTo>
                  <a:pt x="845" y="0"/>
                </a:lnTo>
                <a:lnTo>
                  <a:pt x="845" y="0"/>
                </a:lnTo>
                <a:lnTo>
                  <a:pt x="821" y="2"/>
                </a:lnTo>
                <a:lnTo>
                  <a:pt x="801" y="6"/>
                </a:lnTo>
                <a:lnTo>
                  <a:pt x="786" y="11"/>
                </a:lnTo>
                <a:lnTo>
                  <a:pt x="780" y="13"/>
                </a:lnTo>
                <a:lnTo>
                  <a:pt x="774" y="17"/>
                </a:lnTo>
                <a:lnTo>
                  <a:pt x="769" y="21"/>
                </a:lnTo>
                <a:lnTo>
                  <a:pt x="764" y="25"/>
                </a:lnTo>
                <a:lnTo>
                  <a:pt x="757" y="35"/>
                </a:lnTo>
                <a:lnTo>
                  <a:pt x="752" y="47"/>
                </a:lnTo>
                <a:lnTo>
                  <a:pt x="747" y="62"/>
                </a:lnTo>
                <a:lnTo>
                  <a:pt x="747" y="62"/>
                </a:lnTo>
                <a:lnTo>
                  <a:pt x="744" y="79"/>
                </a:lnTo>
                <a:lnTo>
                  <a:pt x="742" y="95"/>
                </a:lnTo>
                <a:lnTo>
                  <a:pt x="741" y="110"/>
                </a:lnTo>
                <a:lnTo>
                  <a:pt x="741" y="125"/>
                </a:lnTo>
                <a:lnTo>
                  <a:pt x="742" y="147"/>
                </a:lnTo>
                <a:lnTo>
                  <a:pt x="742" y="155"/>
                </a:lnTo>
                <a:lnTo>
                  <a:pt x="727" y="167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13">
            <a:extLst>
              <a:ext uri="{FF2B5EF4-FFF2-40B4-BE49-F238E27FC236}">
                <a16:creationId xmlns:a16="http://schemas.microsoft.com/office/drawing/2014/main" id="{4F07DCCF-126A-4CAD-A6D6-474036A5288E}"/>
              </a:ext>
            </a:extLst>
          </p:cNvPr>
          <p:cNvSpPr>
            <a:spLocks noEditPoints="1"/>
          </p:cNvSpPr>
          <p:nvPr/>
        </p:nvSpPr>
        <p:spPr bwMode="auto">
          <a:xfrm>
            <a:off x="6483316" y="2798930"/>
            <a:ext cx="715571" cy="1593730"/>
          </a:xfrm>
          <a:custGeom>
            <a:avLst/>
            <a:gdLst>
              <a:gd name="T0" fmla="*/ 246 w 779"/>
              <a:gd name="T1" fmla="*/ 499 h 1735"/>
              <a:gd name="T2" fmla="*/ 221 w 779"/>
              <a:gd name="T3" fmla="*/ 598 h 1735"/>
              <a:gd name="T4" fmla="*/ 194 w 779"/>
              <a:gd name="T5" fmla="*/ 1009 h 1735"/>
              <a:gd name="T6" fmla="*/ 121 w 779"/>
              <a:gd name="T7" fmla="*/ 641 h 1735"/>
              <a:gd name="T8" fmla="*/ 76 w 779"/>
              <a:gd name="T9" fmla="*/ 555 h 1735"/>
              <a:gd name="T10" fmla="*/ 29 w 779"/>
              <a:gd name="T11" fmla="*/ 533 h 1735"/>
              <a:gd name="T12" fmla="*/ 1 w 779"/>
              <a:gd name="T13" fmla="*/ 586 h 1735"/>
              <a:gd name="T14" fmla="*/ 92 w 779"/>
              <a:gd name="T15" fmla="*/ 989 h 1735"/>
              <a:gd name="T16" fmla="*/ 368 w 779"/>
              <a:gd name="T17" fmla="*/ 1732 h 1735"/>
              <a:gd name="T18" fmla="*/ 302 w 779"/>
              <a:gd name="T19" fmla="*/ 1158 h 1735"/>
              <a:gd name="T20" fmla="*/ 308 w 779"/>
              <a:gd name="T21" fmla="*/ 923 h 1735"/>
              <a:gd name="T22" fmla="*/ 368 w 779"/>
              <a:gd name="T23" fmla="*/ 748 h 1735"/>
              <a:gd name="T24" fmla="*/ 398 w 779"/>
              <a:gd name="T25" fmla="*/ 715 h 1735"/>
              <a:gd name="T26" fmla="*/ 442 w 779"/>
              <a:gd name="T27" fmla="*/ 766 h 1735"/>
              <a:gd name="T28" fmla="*/ 492 w 779"/>
              <a:gd name="T29" fmla="*/ 908 h 1735"/>
              <a:gd name="T30" fmla="*/ 521 w 779"/>
              <a:gd name="T31" fmla="*/ 959 h 1735"/>
              <a:gd name="T32" fmla="*/ 528 w 779"/>
              <a:gd name="T33" fmla="*/ 1152 h 1735"/>
              <a:gd name="T34" fmla="*/ 550 w 779"/>
              <a:gd name="T35" fmla="*/ 1274 h 1735"/>
              <a:gd name="T36" fmla="*/ 600 w 779"/>
              <a:gd name="T37" fmla="*/ 1720 h 1735"/>
              <a:gd name="T38" fmla="*/ 774 w 779"/>
              <a:gd name="T39" fmla="*/ 738 h 1735"/>
              <a:gd name="T40" fmla="*/ 774 w 779"/>
              <a:gd name="T41" fmla="*/ 615 h 1735"/>
              <a:gd name="T42" fmla="*/ 750 w 779"/>
              <a:gd name="T43" fmla="*/ 595 h 1735"/>
              <a:gd name="T44" fmla="*/ 697 w 779"/>
              <a:gd name="T45" fmla="*/ 610 h 1735"/>
              <a:gd name="T46" fmla="*/ 691 w 779"/>
              <a:gd name="T47" fmla="*/ 708 h 1735"/>
              <a:gd name="T48" fmla="*/ 626 w 779"/>
              <a:gd name="T49" fmla="*/ 914 h 1735"/>
              <a:gd name="T50" fmla="*/ 588 w 779"/>
              <a:gd name="T51" fmla="*/ 803 h 1735"/>
              <a:gd name="T52" fmla="*/ 577 w 779"/>
              <a:gd name="T53" fmla="*/ 619 h 1735"/>
              <a:gd name="T54" fmla="*/ 589 w 779"/>
              <a:gd name="T55" fmla="*/ 583 h 1735"/>
              <a:gd name="T56" fmla="*/ 636 w 779"/>
              <a:gd name="T57" fmla="*/ 601 h 1735"/>
              <a:gd name="T58" fmla="*/ 659 w 779"/>
              <a:gd name="T59" fmla="*/ 611 h 1735"/>
              <a:gd name="T60" fmla="*/ 676 w 779"/>
              <a:gd name="T61" fmla="*/ 598 h 1735"/>
              <a:gd name="T62" fmla="*/ 693 w 779"/>
              <a:gd name="T63" fmla="*/ 566 h 1735"/>
              <a:gd name="T64" fmla="*/ 663 w 779"/>
              <a:gd name="T65" fmla="*/ 524 h 1735"/>
              <a:gd name="T66" fmla="*/ 631 w 779"/>
              <a:gd name="T67" fmla="*/ 266 h 1735"/>
              <a:gd name="T68" fmla="*/ 603 w 779"/>
              <a:gd name="T69" fmla="*/ 207 h 1735"/>
              <a:gd name="T70" fmla="*/ 528 w 779"/>
              <a:gd name="T71" fmla="*/ 137 h 1735"/>
              <a:gd name="T72" fmla="*/ 511 w 779"/>
              <a:gd name="T73" fmla="*/ 53 h 1735"/>
              <a:gd name="T74" fmla="*/ 447 w 779"/>
              <a:gd name="T75" fmla="*/ 1 h 1735"/>
              <a:gd name="T76" fmla="*/ 361 w 779"/>
              <a:gd name="T77" fmla="*/ 16 h 1735"/>
              <a:gd name="T78" fmla="*/ 318 w 779"/>
              <a:gd name="T79" fmla="*/ 72 h 1735"/>
              <a:gd name="T80" fmla="*/ 305 w 779"/>
              <a:gd name="T81" fmla="*/ 165 h 1735"/>
              <a:gd name="T82" fmla="*/ 230 w 779"/>
              <a:gd name="T83" fmla="*/ 190 h 1735"/>
              <a:gd name="T84" fmla="*/ 202 w 779"/>
              <a:gd name="T85" fmla="*/ 227 h 1735"/>
              <a:gd name="T86" fmla="*/ 135 w 779"/>
              <a:gd name="T87" fmla="*/ 361 h 1735"/>
              <a:gd name="T88" fmla="*/ 100 w 779"/>
              <a:gd name="T89" fmla="*/ 472 h 1735"/>
              <a:gd name="T90" fmla="*/ 86 w 779"/>
              <a:gd name="T91" fmla="*/ 523 h 1735"/>
              <a:gd name="T92" fmla="*/ 105 w 779"/>
              <a:gd name="T93" fmla="*/ 550 h 1735"/>
              <a:gd name="T94" fmla="*/ 135 w 779"/>
              <a:gd name="T95" fmla="*/ 576 h 1735"/>
              <a:gd name="T96" fmla="*/ 169 w 779"/>
              <a:gd name="T97" fmla="*/ 555 h 1735"/>
              <a:gd name="T98" fmla="*/ 186 w 779"/>
              <a:gd name="T99" fmla="*/ 539 h 1735"/>
              <a:gd name="T100" fmla="*/ 175 w 779"/>
              <a:gd name="T101" fmla="*/ 521 h 1735"/>
              <a:gd name="T102" fmla="*/ 163 w 779"/>
              <a:gd name="T103" fmla="*/ 501 h 1735"/>
              <a:gd name="T104" fmla="*/ 221 w 779"/>
              <a:gd name="T105" fmla="*/ 388 h 1735"/>
              <a:gd name="T106" fmla="*/ 545 w 779"/>
              <a:gd name="T107" fmla="*/ 376 h 1735"/>
              <a:gd name="T108" fmla="*/ 569 w 779"/>
              <a:gd name="T109" fmla="*/ 445 h 1735"/>
              <a:gd name="T110" fmla="*/ 577 w 779"/>
              <a:gd name="T111" fmla="*/ 498 h 1735"/>
              <a:gd name="T112" fmla="*/ 582 w 779"/>
              <a:gd name="T113" fmla="*/ 533 h 1735"/>
              <a:gd name="T114" fmla="*/ 571 w 779"/>
              <a:gd name="T115" fmla="*/ 575 h 1735"/>
              <a:gd name="T116" fmla="*/ 540 w 779"/>
              <a:gd name="T117" fmla="*/ 485 h 1735"/>
              <a:gd name="T118" fmla="*/ 543 w 779"/>
              <a:gd name="T119" fmla="*/ 373 h 17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79" h="1735">
                <a:moveTo>
                  <a:pt x="251" y="342"/>
                </a:moveTo>
                <a:lnTo>
                  <a:pt x="251" y="342"/>
                </a:lnTo>
                <a:lnTo>
                  <a:pt x="248" y="415"/>
                </a:lnTo>
                <a:lnTo>
                  <a:pt x="247" y="467"/>
                </a:lnTo>
                <a:lnTo>
                  <a:pt x="246" y="492"/>
                </a:lnTo>
                <a:lnTo>
                  <a:pt x="246" y="492"/>
                </a:lnTo>
                <a:lnTo>
                  <a:pt x="246" y="499"/>
                </a:lnTo>
                <a:lnTo>
                  <a:pt x="245" y="508"/>
                </a:lnTo>
                <a:lnTo>
                  <a:pt x="241" y="521"/>
                </a:lnTo>
                <a:lnTo>
                  <a:pt x="241" y="521"/>
                </a:lnTo>
                <a:lnTo>
                  <a:pt x="234" y="544"/>
                </a:lnTo>
                <a:lnTo>
                  <a:pt x="228" y="567"/>
                </a:lnTo>
                <a:lnTo>
                  <a:pt x="221" y="598"/>
                </a:lnTo>
                <a:lnTo>
                  <a:pt x="221" y="598"/>
                </a:lnTo>
                <a:lnTo>
                  <a:pt x="219" y="624"/>
                </a:lnTo>
                <a:lnTo>
                  <a:pt x="217" y="668"/>
                </a:lnTo>
                <a:lnTo>
                  <a:pt x="213" y="779"/>
                </a:lnTo>
                <a:lnTo>
                  <a:pt x="208" y="932"/>
                </a:lnTo>
                <a:lnTo>
                  <a:pt x="208" y="932"/>
                </a:lnTo>
                <a:lnTo>
                  <a:pt x="194" y="1009"/>
                </a:lnTo>
                <a:lnTo>
                  <a:pt x="194" y="1009"/>
                </a:lnTo>
                <a:lnTo>
                  <a:pt x="166" y="872"/>
                </a:lnTo>
                <a:lnTo>
                  <a:pt x="146" y="772"/>
                </a:lnTo>
                <a:lnTo>
                  <a:pt x="135" y="713"/>
                </a:lnTo>
                <a:lnTo>
                  <a:pt x="135" y="713"/>
                </a:lnTo>
                <a:lnTo>
                  <a:pt x="131" y="681"/>
                </a:lnTo>
                <a:lnTo>
                  <a:pt x="126" y="662"/>
                </a:lnTo>
                <a:lnTo>
                  <a:pt x="121" y="641"/>
                </a:lnTo>
                <a:lnTo>
                  <a:pt x="115" y="621"/>
                </a:lnTo>
                <a:lnTo>
                  <a:pt x="108" y="601"/>
                </a:lnTo>
                <a:lnTo>
                  <a:pt x="100" y="586"/>
                </a:lnTo>
                <a:lnTo>
                  <a:pt x="97" y="579"/>
                </a:lnTo>
                <a:lnTo>
                  <a:pt x="93" y="573"/>
                </a:lnTo>
                <a:lnTo>
                  <a:pt x="93" y="573"/>
                </a:lnTo>
                <a:lnTo>
                  <a:pt x="76" y="555"/>
                </a:lnTo>
                <a:lnTo>
                  <a:pt x="66" y="548"/>
                </a:lnTo>
                <a:lnTo>
                  <a:pt x="57" y="541"/>
                </a:lnTo>
                <a:lnTo>
                  <a:pt x="48" y="536"/>
                </a:lnTo>
                <a:lnTo>
                  <a:pt x="41" y="532"/>
                </a:lnTo>
                <a:lnTo>
                  <a:pt x="34" y="531"/>
                </a:lnTo>
                <a:lnTo>
                  <a:pt x="31" y="532"/>
                </a:lnTo>
                <a:lnTo>
                  <a:pt x="29" y="533"/>
                </a:lnTo>
                <a:lnTo>
                  <a:pt x="29" y="533"/>
                </a:lnTo>
                <a:lnTo>
                  <a:pt x="24" y="538"/>
                </a:lnTo>
                <a:lnTo>
                  <a:pt x="19" y="544"/>
                </a:lnTo>
                <a:lnTo>
                  <a:pt x="14" y="552"/>
                </a:lnTo>
                <a:lnTo>
                  <a:pt x="9" y="560"/>
                </a:lnTo>
                <a:lnTo>
                  <a:pt x="3" y="578"/>
                </a:lnTo>
                <a:lnTo>
                  <a:pt x="1" y="586"/>
                </a:lnTo>
                <a:lnTo>
                  <a:pt x="0" y="593"/>
                </a:lnTo>
                <a:lnTo>
                  <a:pt x="0" y="593"/>
                </a:lnTo>
                <a:lnTo>
                  <a:pt x="1" y="601"/>
                </a:lnTo>
                <a:lnTo>
                  <a:pt x="3" y="617"/>
                </a:lnTo>
                <a:lnTo>
                  <a:pt x="15" y="672"/>
                </a:lnTo>
                <a:lnTo>
                  <a:pt x="53" y="829"/>
                </a:lnTo>
                <a:lnTo>
                  <a:pt x="92" y="989"/>
                </a:lnTo>
                <a:lnTo>
                  <a:pt x="115" y="1075"/>
                </a:lnTo>
                <a:lnTo>
                  <a:pt x="115" y="1075"/>
                </a:lnTo>
                <a:lnTo>
                  <a:pt x="123" y="1113"/>
                </a:lnTo>
                <a:lnTo>
                  <a:pt x="143" y="1192"/>
                </a:lnTo>
                <a:lnTo>
                  <a:pt x="195" y="1417"/>
                </a:lnTo>
                <a:lnTo>
                  <a:pt x="268" y="1735"/>
                </a:lnTo>
                <a:lnTo>
                  <a:pt x="368" y="1732"/>
                </a:lnTo>
                <a:lnTo>
                  <a:pt x="366" y="1725"/>
                </a:lnTo>
                <a:lnTo>
                  <a:pt x="280" y="1333"/>
                </a:lnTo>
                <a:lnTo>
                  <a:pt x="280" y="1333"/>
                </a:lnTo>
                <a:lnTo>
                  <a:pt x="286" y="1283"/>
                </a:lnTo>
                <a:lnTo>
                  <a:pt x="299" y="1186"/>
                </a:lnTo>
                <a:lnTo>
                  <a:pt x="299" y="1186"/>
                </a:lnTo>
                <a:lnTo>
                  <a:pt x="302" y="1158"/>
                </a:lnTo>
                <a:lnTo>
                  <a:pt x="302" y="1124"/>
                </a:lnTo>
                <a:lnTo>
                  <a:pt x="302" y="1045"/>
                </a:lnTo>
                <a:lnTo>
                  <a:pt x="300" y="1005"/>
                </a:lnTo>
                <a:lnTo>
                  <a:pt x="302" y="970"/>
                </a:lnTo>
                <a:lnTo>
                  <a:pt x="304" y="942"/>
                </a:lnTo>
                <a:lnTo>
                  <a:pt x="305" y="931"/>
                </a:lnTo>
                <a:lnTo>
                  <a:pt x="308" y="923"/>
                </a:lnTo>
                <a:lnTo>
                  <a:pt x="308" y="923"/>
                </a:lnTo>
                <a:lnTo>
                  <a:pt x="315" y="903"/>
                </a:lnTo>
                <a:lnTo>
                  <a:pt x="325" y="873"/>
                </a:lnTo>
                <a:lnTo>
                  <a:pt x="335" y="836"/>
                </a:lnTo>
                <a:lnTo>
                  <a:pt x="349" y="799"/>
                </a:lnTo>
                <a:lnTo>
                  <a:pt x="361" y="764"/>
                </a:lnTo>
                <a:lnTo>
                  <a:pt x="368" y="748"/>
                </a:lnTo>
                <a:lnTo>
                  <a:pt x="374" y="735"/>
                </a:lnTo>
                <a:lnTo>
                  <a:pt x="382" y="725"/>
                </a:lnTo>
                <a:lnTo>
                  <a:pt x="388" y="718"/>
                </a:lnTo>
                <a:lnTo>
                  <a:pt x="390" y="715"/>
                </a:lnTo>
                <a:lnTo>
                  <a:pt x="394" y="714"/>
                </a:lnTo>
                <a:lnTo>
                  <a:pt x="396" y="714"/>
                </a:lnTo>
                <a:lnTo>
                  <a:pt x="398" y="715"/>
                </a:lnTo>
                <a:lnTo>
                  <a:pt x="398" y="715"/>
                </a:lnTo>
                <a:lnTo>
                  <a:pt x="409" y="721"/>
                </a:lnTo>
                <a:lnTo>
                  <a:pt x="418" y="729"/>
                </a:lnTo>
                <a:lnTo>
                  <a:pt x="425" y="737"/>
                </a:lnTo>
                <a:lnTo>
                  <a:pt x="432" y="747"/>
                </a:lnTo>
                <a:lnTo>
                  <a:pt x="437" y="755"/>
                </a:lnTo>
                <a:lnTo>
                  <a:pt x="442" y="766"/>
                </a:lnTo>
                <a:lnTo>
                  <a:pt x="452" y="789"/>
                </a:lnTo>
                <a:lnTo>
                  <a:pt x="452" y="789"/>
                </a:lnTo>
                <a:lnTo>
                  <a:pt x="462" y="818"/>
                </a:lnTo>
                <a:lnTo>
                  <a:pt x="471" y="852"/>
                </a:lnTo>
                <a:lnTo>
                  <a:pt x="482" y="885"/>
                </a:lnTo>
                <a:lnTo>
                  <a:pt x="487" y="898"/>
                </a:lnTo>
                <a:lnTo>
                  <a:pt x="492" y="908"/>
                </a:lnTo>
                <a:lnTo>
                  <a:pt x="492" y="908"/>
                </a:lnTo>
                <a:lnTo>
                  <a:pt x="498" y="916"/>
                </a:lnTo>
                <a:lnTo>
                  <a:pt x="503" y="923"/>
                </a:lnTo>
                <a:lnTo>
                  <a:pt x="508" y="930"/>
                </a:lnTo>
                <a:lnTo>
                  <a:pt x="514" y="937"/>
                </a:lnTo>
                <a:lnTo>
                  <a:pt x="517" y="947"/>
                </a:lnTo>
                <a:lnTo>
                  <a:pt x="521" y="959"/>
                </a:lnTo>
                <a:lnTo>
                  <a:pt x="523" y="975"/>
                </a:lnTo>
                <a:lnTo>
                  <a:pt x="523" y="994"/>
                </a:lnTo>
                <a:lnTo>
                  <a:pt x="523" y="994"/>
                </a:lnTo>
                <a:lnTo>
                  <a:pt x="523" y="1043"/>
                </a:lnTo>
                <a:lnTo>
                  <a:pt x="525" y="1092"/>
                </a:lnTo>
                <a:lnTo>
                  <a:pt x="527" y="1132"/>
                </a:lnTo>
                <a:lnTo>
                  <a:pt x="528" y="1152"/>
                </a:lnTo>
                <a:lnTo>
                  <a:pt x="528" y="1152"/>
                </a:lnTo>
                <a:lnTo>
                  <a:pt x="539" y="1196"/>
                </a:lnTo>
                <a:lnTo>
                  <a:pt x="548" y="1235"/>
                </a:lnTo>
                <a:lnTo>
                  <a:pt x="548" y="1235"/>
                </a:lnTo>
                <a:lnTo>
                  <a:pt x="548" y="1252"/>
                </a:lnTo>
                <a:lnTo>
                  <a:pt x="549" y="1267"/>
                </a:lnTo>
                <a:lnTo>
                  <a:pt x="550" y="1274"/>
                </a:lnTo>
                <a:lnTo>
                  <a:pt x="552" y="1281"/>
                </a:lnTo>
                <a:lnTo>
                  <a:pt x="552" y="1281"/>
                </a:lnTo>
                <a:lnTo>
                  <a:pt x="560" y="1301"/>
                </a:lnTo>
                <a:lnTo>
                  <a:pt x="565" y="1309"/>
                </a:lnTo>
                <a:lnTo>
                  <a:pt x="492" y="1715"/>
                </a:lnTo>
                <a:lnTo>
                  <a:pt x="497" y="1725"/>
                </a:lnTo>
                <a:lnTo>
                  <a:pt x="600" y="1720"/>
                </a:lnTo>
                <a:lnTo>
                  <a:pt x="600" y="1720"/>
                </a:lnTo>
                <a:lnTo>
                  <a:pt x="628" y="1572"/>
                </a:lnTo>
                <a:lnTo>
                  <a:pt x="688" y="1243"/>
                </a:lnTo>
                <a:lnTo>
                  <a:pt x="720" y="1062"/>
                </a:lnTo>
                <a:lnTo>
                  <a:pt x="749" y="901"/>
                </a:lnTo>
                <a:lnTo>
                  <a:pt x="769" y="778"/>
                </a:lnTo>
                <a:lnTo>
                  <a:pt x="774" y="738"/>
                </a:lnTo>
                <a:lnTo>
                  <a:pt x="777" y="718"/>
                </a:lnTo>
                <a:lnTo>
                  <a:pt x="777" y="718"/>
                </a:lnTo>
                <a:lnTo>
                  <a:pt x="779" y="676"/>
                </a:lnTo>
                <a:lnTo>
                  <a:pt x="779" y="646"/>
                </a:lnTo>
                <a:lnTo>
                  <a:pt x="778" y="627"/>
                </a:lnTo>
                <a:lnTo>
                  <a:pt x="777" y="619"/>
                </a:lnTo>
                <a:lnTo>
                  <a:pt x="774" y="615"/>
                </a:lnTo>
                <a:lnTo>
                  <a:pt x="774" y="615"/>
                </a:lnTo>
                <a:lnTo>
                  <a:pt x="771" y="606"/>
                </a:lnTo>
                <a:lnTo>
                  <a:pt x="769" y="604"/>
                </a:lnTo>
                <a:lnTo>
                  <a:pt x="767" y="600"/>
                </a:lnTo>
                <a:lnTo>
                  <a:pt x="763" y="598"/>
                </a:lnTo>
                <a:lnTo>
                  <a:pt x="757" y="596"/>
                </a:lnTo>
                <a:lnTo>
                  <a:pt x="750" y="595"/>
                </a:lnTo>
                <a:lnTo>
                  <a:pt x="739" y="595"/>
                </a:lnTo>
                <a:lnTo>
                  <a:pt x="739" y="595"/>
                </a:lnTo>
                <a:lnTo>
                  <a:pt x="719" y="598"/>
                </a:lnTo>
                <a:lnTo>
                  <a:pt x="711" y="599"/>
                </a:lnTo>
                <a:lnTo>
                  <a:pt x="705" y="601"/>
                </a:lnTo>
                <a:lnTo>
                  <a:pt x="700" y="605"/>
                </a:lnTo>
                <a:lnTo>
                  <a:pt x="697" y="610"/>
                </a:lnTo>
                <a:lnTo>
                  <a:pt x="695" y="616"/>
                </a:lnTo>
                <a:lnTo>
                  <a:pt x="693" y="624"/>
                </a:lnTo>
                <a:lnTo>
                  <a:pt x="693" y="624"/>
                </a:lnTo>
                <a:lnTo>
                  <a:pt x="692" y="646"/>
                </a:lnTo>
                <a:lnTo>
                  <a:pt x="692" y="672"/>
                </a:lnTo>
                <a:lnTo>
                  <a:pt x="692" y="697"/>
                </a:lnTo>
                <a:lnTo>
                  <a:pt x="691" y="708"/>
                </a:lnTo>
                <a:lnTo>
                  <a:pt x="688" y="718"/>
                </a:lnTo>
                <a:lnTo>
                  <a:pt x="688" y="718"/>
                </a:lnTo>
                <a:lnTo>
                  <a:pt x="659" y="832"/>
                </a:lnTo>
                <a:lnTo>
                  <a:pt x="642" y="899"/>
                </a:lnTo>
                <a:lnTo>
                  <a:pt x="634" y="927"/>
                </a:lnTo>
                <a:lnTo>
                  <a:pt x="634" y="927"/>
                </a:lnTo>
                <a:lnTo>
                  <a:pt x="626" y="914"/>
                </a:lnTo>
                <a:lnTo>
                  <a:pt x="611" y="887"/>
                </a:lnTo>
                <a:lnTo>
                  <a:pt x="603" y="872"/>
                </a:lnTo>
                <a:lnTo>
                  <a:pt x="596" y="857"/>
                </a:lnTo>
                <a:lnTo>
                  <a:pt x="590" y="843"/>
                </a:lnTo>
                <a:lnTo>
                  <a:pt x="588" y="832"/>
                </a:lnTo>
                <a:lnTo>
                  <a:pt x="588" y="832"/>
                </a:lnTo>
                <a:lnTo>
                  <a:pt x="588" y="803"/>
                </a:lnTo>
                <a:lnTo>
                  <a:pt x="586" y="761"/>
                </a:lnTo>
                <a:lnTo>
                  <a:pt x="585" y="698"/>
                </a:lnTo>
                <a:lnTo>
                  <a:pt x="585" y="698"/>
                </a:lnTo>
                <a:lnTo>
                  <a:pt x="584" y="680"/>
                </a:lnTo>
                <a:lnTo>
                  <a:pt x="580" y="655"/>
                </a:lnTo>
                <a:lnTo>
                  <a:pt x="577" y="632"/>
                </a:lnTo>
                <a:lnTo>
                  <a:pt x="577" y="619"/>
                </a:lnTo>
                <a:lnTo>
                  <a:pt x="577" y="619"/>
                </a:lnTo>
                <a:lnTo>
                  <a:pt x="577" y="611"/>
                </a:lnTo>
                <a:lnTo>
                  <a:pt x="578" y="604"/>
                </a:lnTo>
                <a:lnTo>
                  <a:pt x="580" y="596"/>
                </a:lnTo>
                <a:lnTo>
                  <a:pt x="583" y="589"/>
                </a:lnTo>
                <a:lnTo>
                  <a:pt x="586" y="584"/>
                </a:lnTo>
                <a:lnTo>
                  <a:pt x="589" y="583"/>
                </a:lnTo>
                <a:lnTo>
                  <a:pt x="592" y="582"/>
                </a:lnTo>
                <a:lnTo>
                  <a:pt x="596" y="582"/>
                </a:lnTo>
                <a:lnTo>
                  <a:pt x="600" y="583"/>
                </a:lnTo>
                <a:lnTo>
                  <a:pt x="600" y="583"/>
                </a:lnTo>
                <a:lnTo>
                  <a:pt x="615" y="590"/>
                </a:lnTo>
                <a:lnTo>
                  <a:pt x="628" y="595"/>
                </a:lnTo>
                <a:lnTo>
                  <a:pt x="636" y="601"/>
                </a:lnTo>
                <a:lnTo>
                  <a:pt x="641" y="605"/>
                </a:lnTo>
                <a:lnTo>
                  <a:pt x="641" y="605"/>
                </a:lnTo>
                <a:lnTo>
                  <a:pt x="645" y="609"/>
                </a:lnTo>
                <a:lnTo>
                  <a:pt x="649" y="611"/>
                </a:lnTo>
                <a:lnTo>
                  <a:pt x="652" y="612"/>
                </a:lnTo>
                <a:lnTo>
                  <a:pt x="655" y="612"/>
                </a:lnTo>
                <a:lnTo>
                  <a:pt x="659" y="611"/>
                </a:lnTo>
                <a:lnTo>
                  <a:pt x="663" y="610"/>
                </a:lnTo>
                <a:lnTo>
                  <a:pt x="663" y="610"/>
                </a:lnTo>
                <a:lnTo>
                  <a:pt x="668" y="605"/>
                </a:lnTo>
                <a:lnTo>
                  <a:pt x="670" y="603"/>
                </a:lnTo>
                <a:lnTo>
                  <a:pt x="672" y="600"/>
                </a:lnTo>
                <a:lnTo>
                  <a:pt x="676" y="598"/>
                </a:lnTo>
                <a:lnTo>
                  <a:pt x="676" y="598"/>
                </a:lnTo>
                <a:lnTo>
                  <a:pt x="681" y="596"/>
                </a:lnTo>
                <a:lnTo>
                  <a:pt x="685" y="594"/>
                </a:lnTo>
                <a:lnTo>
                  <a:pt x="687" y="589"/>
                </a:lnTo>
                <a:lnTo>
                  <a:pt x="688" y="581"/>
                </a:lnTo>
                <a:lnTo>
                  <a:pt x="688" y="581"/>
                </a:lnTo>
                <a:lnTo>
                  <a:pt x="691" y="572"/>
                </a:lnTo>
                <a:lnTo>
                  <a:pt x="693" y="566"/>
                </a:lnTo>
                <a:lnTo>
                  <a:pt x="693" y="560"/>
                </a:lnTo>
                <a:lnTo>
                  <a:pt x="693" y="558"/>
                </a:lnTo>
                <a:lnTo>
                  <a:pt x="691" y="555"/>
                </a:lnTo>
                <a:lnTo>
                  <a:pt x="691" y="555"/>
                </a:lnTo>
                <a:lnTo>
                  <a:pt x="685" y="547"/>
                </a:lnTo>
                <a:lnTo>
                  <a:pt x="675" y="536"/>
                </a:lnTo>
                <a:lnTo>
                  <a:pt x="663" y="524"/>
                </a:lnTo>
                <a:lnTo>
                  <a:pt x="653" y="514"/>
                </a:lnTo>
                <a:lnTo>
                  <a:pt x="646" y="476"/>
                </a:lnTo>
                <a:lnTo>
                  <a:pt x="646" y="476"/>
                </a:lnTo>
                <a:lnTo>
                  <a:pt x="643" y="438"/>
                </a:lnTo>
                <a:lnTo>
                  <a:pt x="639" y="353"/>
                </a:lnTo>
                <a:lnTo>
                  <a:pt x="635" y="307"/>
                </a:lnTo>
                <a:lnTo>
                  <a:pt x="631" y="266"/>
                </a:lnTo>
                <a:lnTo>
                  <a:pt x="628" y="235"/>
                </a:lnTo>
                <a:lnTo>
                  <a:pt x="626" y="226"/>
                </a:lnTo>
                <a:lnTo>
                  <a:pt x="624" y="221"/>
                </a:lnTo>
                <a:lnTo>
                  <a:pt x="624" y="221"/>
                </a:lnTo>
                <a:lnTo>
                  <a:pt x="619" y="216"/>
                </a:lnTo>
                <a:lnTo>
                  <a:pt x="614" y="212"/>
                </a:lnTo>
                <a:lnTo>
                  <a:pt x="603" y="207"/>
                </a:lnTo>
                <a:lnTo>
                  <a:pt x="595" y="205"/>
                </a:lnTo>
                <a:lnTo>
                  <a:pt x="590" y="204"/>
                </a:lnTo>
                <a:lnTo>
                  <a:pt x="560" y="184"/>
                </a:lnTo>
                <a:lnTo>
                  <a:pt x="523" y="170"/>
                </a:lnTo>
                <a:lnTo>
                  <a:pt x="523" y="170"/>
                </a:lnTo>
                <a:lnTo>
                  <a:pt x="526" y="161"/>
                </a:lnTo>
                <a:lnTo>
                  <a:pt x="528" y="137"/>
                </a:lnTo>
                <a:lnTo>
                  <a:pt x="528" y="123"/>
                </a:lnTo>
                <a:lnTo>
                  <a:pt x="528" y="108"/>
                </a:lnTo>
                <a:lnTo>
                  <a:pt x="527" y="93"/>
                </a:lnTo>
                <a:lnTo>
                  <a:pt x="523" y="80"/>
                </a:lnTo>
                <a:lnTo>
                  <a:pt x="523" y="80"/>
                </a:lnTo>
                <a:lnTo>
                  <a:pt x="518" y="67"/>
                </a:lnTo>
                <a:lnTo>
                  <a:pt x="511" y="53"/>
                </a:lnTo>
                <a:lnTo>
                  <a:pt x="502" y="41"/>
                </a:lnTo>
                <a:lnTo>
                  <a:pt x="492" y="29"/>
                </a:lnTo>
                <a:lnTo>
                  <a:pt x="481" y="18"/>
                </a:lnTo>
                <a:lnTo>
                  <a:pt x="470" y="10"/>
                </a:lnTo>
                <a:lnTo>
                  <a:pt x="458" y="4"/>
                </a:lnTo>
                <a:lnTo>
                  <a:pt x="453" y="1"/>
                </a:lnTo>
                <a:lnTo>
                  <a:pt x="447" y="1"/>
                </a:lnTo>
                <a:lnTo>
                  <a:pt x="447" y="1"/>
                </a:lnTo>
                <a:lnTo>
                  <a:pt x="435" y="0"/>
                </a:lnTo>
                <a:lnTo>
                  <a:pt x="420" y="0"/>
                </a:lnTo>
                <a:lnTo>
                  <a:pt x="406" y="1"/>
                </a:lnTo>
                <a:lnTo>
                  <a:pt x="390" y="5"/>
                </a:lnTo>
                <a:lnTo>
                  <a:pt x="375" y="10"/>
                </a:lnTo>
                <a:lnTo>
                  <a:pt x="361" y="16"/>
                </a:lnTo>
                <a:lnTo>
                  <a:pt x="355" y="21"/>
                </a:lnTo>
                <a:lnTo>
                  <a:pt x="349" y="26"/>
                </a:lnTo>
                <a:lnTo>
                  <a:pt x="344" y="30"/>
                </a:lnTo>
                <a:lnTo>
                  <a:pt x="339" y="36"/>
                </a:lnTo>
                <a:lnTo>
                  <a:pt x="339" y="36"/>
                </a:lnTo>
                <a:lnTo>
                  <a:pt x="326" y="57"/>
                </a:lnTo>
                <a:lnTo>
                  <a:pt x="318" y="72"/>
                </a:lnTo>
                <a:lnTo>
                  <a:pt x="316" y="78"/>
                </a:lnTo>
                <a:lnTo>
                  <a:pt x="315" y="84"/>
                </a:lnTo>
                <a:lnTo>
                  <a:pt x="315" y="98"/>
                </a:lnTo>
                <a:lnTo>
                  <a:pt x="315" y="98"/>
                </a:lnTo>
                <a:lnTo>
                  <a:pt x="320" y="159"/>
                </a:lnTo>
                <a:lnTo>
                  <a:pt x="320" y="159"/>
                </a:lnTo>
                <a:lnTo>
                  <a:pt x="305" y="165"/>
                </a:lnTo>
                <a:lnTo>
                  <a:pt x="282" y="172"/>
                </a:lnTo>
                <a:lnTo>
                  <a:pt x="282" y="172"/>
                </a:lnTo>
                <a:lnTo>
                  <a:pt x="255" y="181"/>
                </a:lnTo>
                <a:lnTo>
                  <a:pt x="241" y="186"/>
                </a:lnTo>
                <a:lnTo>
                  <a:pt x="231" y="189"/>
                </a:lnTo>
                <a:lnTo>
                  <a:pt x="231" y="189"/>
                </a:lnTo>
                <a:lnTo>
                  <a:pt x="230" y="190"/>
                </a:lnTo>
                <a:lnTo>
                  <a:pt x="229" y="190"/>
                </a:lnTo>
                <a:lnTo>
                  <a:pt x="228" y="190"/>
                </a:lnTo>
                <a:lnTo>
                  <a:pt x="225" y="194"/>
                </a:lnTo>
                <a:lnTo>
                  <a:pt x="217" y="206"/>
                </a:lnTo>
                <a:lnTo>
                  <a:pt x="217" y="206"/>
                </a:lnTo>
                <a:lnTo>
                  <a:pt x="208" y="219"/>
                </a:lnTo>
                <a:lnTo>
                  <a:pt x="202" y="227"/>
                </a:lnTo>
                <a:lnTo>
                  <a:pt x="196" y="235"/>
                </a:lnTo>
                <a:lnTo>
                  <a:pt x="189" y="253"/>
                </a:lnTo>
                <a:lnTo>
                  <a:pt x="189" y="253"/>
                </a:lnTo>
                <a:lnTo>
                  <a:pt x="175" y="283"/>
                </a:lnTo>
                <a:lnTo>
                  <a:pt x="160" y="314"/>
                </a:lnTo>
                <a:lnTo>
                  <a:pt x="145" y="342"/>
                </a:lnTo>
                <a:lnTo>
                  <a:pt x="135" y="361"/>
                </a:lnTo>
                <a:lnTo>
                  <a:pt x="135" y="361"/>
                </a:lnTo>
                <a:lnTo>
                  <a:pt x="117" y="406"/>
                </a:lnTo>
                <a:lnTo>
                  <a:pt x="103" y="440"/>
                </a:lnTo>
                <a:lnTo>
                  <a:pt x="103" y="440"/>
                </a:lnTo>
                <a:lnTo>
                  <a:pt x="101" y="453"/>
                </a:lnTo>
                <a:lnTo>
                  <a:pt x="100" y="472"/>
                </a:lnTo>
                <a:lnTo>
                  <a:pt x="100" y="472"/>
                </a:lnTo>
                <a:lnTo>
                  <a:pt x="100" y="484"/>
                </a:lnTo>
                <a:lnTo>
                  <a:pt x="100" y="489"/>
                </a:lnTo>
                <a:lnTo>
                  <a:pt x="100" y="492"/>
                </a:lnTo>
                <a:lnTo>
                  <a:pt x="100" y="492"/>
                </a:lnTo>
                <a:lnTo>
                  <a:pt x="97" y="499"/>
                </a:lnTo>
                <a:lnTo>
                  <a:pt x="91" y="512"/>
                </a:lnTo>
                <a:lnTo>
                  <a:pt x="86" y="523"/>
                </a:lnTo>
                <a:lnTo>
                  <a:pt x="86" y="527"/>
                </a:lnTo>
                <a:lnTo>
                  <a:pt x="86" y="531"/>
                </a:lnTo>
                <a:lnTo>
                  <a:pt x="86" y="531"/>
                </a:lnTo>
                <a:lnTo>
                  <a:pt x="89" y="536"/>
                </a:lnTo>
                <a:lnTo>
                  <a:pt x="95" y="541"/>
                </a:lnTo>
                <a:lnTo>
                  <a:pt x="101" y="547"/>
                </a:lnTo>
                <a:lnTo>
                  <a:pt x="105" y="550"/>
                </a:lnTo>
                <a:lnTo>
                  <a:pt x="108" y="555"/>
                </a:lnTo>
                <a:lnTo>
                  <a:pt x="108" y="555"/>
                </a:lnTo>
                <a:lnTo>
                  <a:pt x="112" y="564"/>
                </a:lnTo>
                <a:lnTo>
                  <a:pt x="120" y="570"/>
                </a:lnTo>
                <a:lnTo>
                  <a:pt x="127" y="575"/>
                </a:lnTo>
                <a:lnTo>
                  <a:pt x="132" y="576"/>
                </a:lnTo>
                <a:lnTo>
                  <a:pt x="135" y="576"/>
                </a:lnTo>
                <a:lnTo>
                  <a:pt x="135" y="576"/>
                </a:lnTo>
                <a:lnTo>
                  <a:pt x="140" y="576"/>
                </a:lnTo>
                <a:lnTo>
                  <a:pt x="146" y="573"/>
                </a:lnTo>
                <a:lnTo>
                  <a:pt x="156" y="569"/>
                </a:lnTo>
                <a:lnTo>
                  <a:pt x="165" y="561"/>
                </a:lnTo>
                <a:lnTo>
                  <a:pt x="168" y="558"/>
                </a:lnTo>
                <a:lnTo>
                  <a:pt x="169" y="555"/>
                </a:lnTo>
                <a:lnTo>
                  <a:pt x="169" y="555"/>
                </a:lnTo>
                <a:lnTo>
                  <a:pt x="171" y="547"/>
                </a:lnTo>
                <a:lnTo>
                  <a:pt x="173" y="544"/>
                </a:lnTo>
                <a:lnTo>
                  <a:pt x="179" y="543"/>
                </a:lnTo>
                <a:lnTo>
                  <a:pt x="179" y="543"/>
                </a:lnTo>
                <a:lnTo>
                  <a:pt x="183" y="542"/>
                </a:lnTo>
                <a:lnTo>
                  <a:pt x="186" y="539"/>
                </a:lnTo>
                <a:lnTo>
                  <a:pt x="192" y="535"/>
                </a:lnTo>
                <a:lnTo>
                  <a:pt x="195" y="532"/>
                </a:lnTo>
                <a:lnTo>
                  <a:pt x="196" y="530"/>
                </a:lnTo>
                <a:lnTo>
                  <a:pt x="195" y="527"/>
                </a:lnTo>
                <a:lnTo>
                  <a:pt x="194" y="526"/>
                </a:lnTo>
                <a:lnTo>
                  <a:pt x="194" y="526"/>
                </a:lnTo>
                <a:lnTo>
                  <a:pt x="175" y="521"/>
                </a:lnTo>
                <a:lnTo>
                  <a:pt x="172" y="520"/>
                </a:lnTo>
                <a:lnTo>
                  <a:pt x="168" y="518"/>
                </a:lnTo>
                <a:lnTo>
                  <a:pt x="166" y="515"/>
                </a:lnTo>
                <a:lnTo>
                  <a:pt x="165" y="512"/>
                </a:lnTo>
                <a:lnTo>
                  <a:pt x="165" y="512"/>
                </a:lnTo>
                <a:lnTo>
                  <a:pt x="165" y="506"/>
                </a:lnTo>
                <a:lnTo>
                  <a:pt x="163" y="501"/>
                </a:lnTo>
                <a:lnTo>
                  <a:pt x="165" y="495"/>
                </a:lnTo>
                <a:lnTo>
                  <a:pt x="167" y="485"/>
                </a:lnTo>
                <a:lnTo>
                  <a:pt x="167" y="485"/>
                </a:lnTo>
                <a:lnTo>
                  <a:pt x="178" y="466"/>
                </a:lnTo>
                <a:lnTo>
                  <a:pt x="195" y="433"/>
                </a:lnTo>
                <a:lnTo>
                  <a:pt x="221" y="388"/>
                </a:lnTo>
                <a:lnTo>
                  <a:pt x="221" y="388"/>
                </a:lnTo>
                <a:lnTo>
                  <a:pt x="251" y="342"/>
                </a:lnTo>
                <a:lnTo>
                  <a:pt x="251" y="342"/>
                </a:lnTo>
                <a:close/>
                <a:moveTo>
                  <a:pt x="543" y="373"/>
                </a:moveTo>
                <a:lnTo>
                  <a:pt x="543" y="373"/>
                </a:lnTo>
                <a:lnTo>
                  <a:pt x="543" y="372"/>
                </a:lnTo>
                <a:lnTo>
                  <a:pt x="544" y="372"/>
                </a:lnTo>
                <a:lnTo>
                  <a:pt x="545" y="376"/>
                </a:lnTo>
                <a:lnTo>
                  <a:pt x="550" y="388"/>
                </a:lnTo>
                <a:lnTo>
                  <a:pt x="557" y="411"/>
                </a:lnTo>
                <a:lnTo>
                  <a:pt x="557" y="411"/>
                </a:lnTo>
                <a:lnTo>
                  <a:pt x="561" y="426"/>
                </a:lnTo>
                <a:lnTo>
                  <a:pt x="565" y="435"/>
                </a:lnTo>
                <a:lnTo>
                  <a:pt x="569" y="445"/>
                </a:lnTo>
                <a:lnTo>
                  <a:pt x="569" y="445"/>
                </a:lnTo>
                <a:lnTo>
                  <a:pt x="571" y="450"/>
                </a:lnTo>
                <a:lnTo>
                  <a:pt x="573" y="455"/>
                </a:lnTo>
                <a:lnTo>
                  <a:pt x="574" y="466"/>
                </a:lnTo>
                <a:lnTo>
                  <a:pt x="575" y="478"/>
                </a:lnTo>
                <a:lnTo>
                  <a:pt x="577" y="487"/>
                </a:lnTo>
                <a:lnTo>
                  <a:pt x="577" y="487"/>
                </a:lnTo>
                <a:lnTo>
                  <a:pt x="577" y="498"/>
                </a:lnTo>
                <a:lnTo>
                  <a:pt x="577" y="507"/>
                </a:lnTo>
                <a:lnTo>
                  <a:pt x="577" y="514"/>
                </a:lnTo>
                <a:lnTo>
                  <a:pt x="577" y="519"/>
                </a:lnTo>
                <a:lnTo>
                  <a:pt x="577" y="519"/>
                </a:lnTo>
                <a:lnTo>
                  <a:pt x="578" y="523"/>
                </a:lnTo>
                <a:lnTo>
                  <a:pt x="580" y="527"/>
                </a:lnTo>
                <a:lnTo>
                  <a:pt x="582" y="533"/>
                </a:lnTo>
                <a:lnTo>
                  <a:pt x="582" y="541"/>
                </a:lnTo>
                <a:lnTo>
                  <a:pt x="582" y="541"/>
                </a:lnTo>
                <a:lnTo>
                  <a:pt x="575" y="559"/>
                </a:lnTo>
                <a:lnTo>
                  <a:pt x="572" y="573"/>
                </a:lnTo>
                <a:lnTo>
                  <a:pt x="572" y="573"/>
                </a:lnTo>
                <a:lnTo>
                  <a:pt x="571" y="575"/>
                </a:lnTo>
                <a:lnTo>
                  <a:pt x="571" y="575"/>
                </a:lnTo>
                <a:lnTo>
                  <a:pt x="568" y="572"/>
                </a:lnTo>
                <a:lnTo>
                  <a:pt x="563" y="561"/>
                </a:lnTo>
                <a:lnTo>
                  <a:pt x="552" y="538"/>
                </a:lnTo>
                <a:lnTo>
                  <a:pt x="552" y="538"/>
                </a:lnTo>
                <a:lnTo>
                  <a:pt x="549" y="526"/>
                </a:lnTo>
                <a:lnTo>
                  <a:pt x="544" y="507"/>
                </a:lnTo>
                <a:lnTo>
                  <a:pt x="540" y="485"/>
                </a:lnTo>
                <a:lnTo>
                  <a:pt x="538" y="467"/>
                </a:lnTo>
                <a:lnTo>
                  <a:pt x="538" y="467"/>
                </a:lnTo>
                <a:lnTo>
                  <a:pt x="538" y="444"/>
                </a:lnTo>
                <a:lnTo>
                  <a:pt x="539" y="415"/>
                </a:lnTo>
                <a:lnTo>
                  <a:pt x="540" y="388"/>
                </a:lnTo>
                <a:lnTo>
                  <a:pt x="543" y="373"/>
                </a:lnTo>
                <a:lnTo>
                  <a:pt x="543" y="373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Freeform 14">
            <a:extLst>
              <a:ext uri="{FF2B5EF4-FFF2-40B4-BE49-F238E27FC236}">
                <a16:creationId xmlns:a16="http://schemas.microsoft.com/office/drawing/2014/main" id="{C5B1C561-2609-47D1-9C2A-90C941751763}"/>
              </a:ext>
            </a:extLst>
          </p:cNvPr>
          <p:cNvSpPr>
            <a:spLocks/>
          </p:cNvSpPr>
          <p:nvPr/>
        </p:nvSpPr>
        <p:spPr bwMode="auto">
          <a:xfrm>
            <a:off x="8408505" y="2798929"/>
            <a:ext cx="636952" cy="1599477"/>
          </a:xfrm>
          <a:custGeom>
            <a:avLst/>
            <a:gdLst>
              <a:gd name="T0" fmla="*/ 180 w 718"/>
              <a:gd name="T1" fmla="*/ 228 h 1803"/>
              <a:gd name="T2" fmla="*/ 153 w 718"/>
              <a:gd name="T3" fmla="*/ 244 h 1803"/>
              <a:gd name="T4" fmla="*/ 131 w 718"/>
              <a:gd name="T5" fmla="*/ 272 h 1803"/>
              <a:gd name="T6" fmla="*/ 81 w 718"/>
              <a:gd name="T7" fmla="*/ 424 h 1803"/>
              <a:gd name="T8" fmla="*/ 52 w 718"/>
              <a:gd name="T9" fmla="*/ 567 h 1803"/>
              <a:gd name="T10" fmla="*/ 25 w 718"/>
              <a:gd name="T11" fmla="*/ 623 h 1803"/>
              <a:gd name="T12" fmla="*/ 33 w 718"/>
              <a:gd name="T13" fmla="*/ 668 h 1803"/>
              <a:gd name="T14" fmla="*/ 55 w 718"/>
              <a:gd name="T15" fmla="*/ 667 h 1803"/>
              <a:gd name="T16" fmla="*/ 75 w 718"/>
              <a:gd name="T17" fmla="*/ 620 h 1803"/>
              <a:gd name="T18" fmla="*/ 106 w 718"/>
              <a:gd name="T19" fmla="*/ 567 h 1803"/>
              <a:gd name="T20" fmla="*/ 120 w 718"/>
              <a:gd name="T21" fmla="*/ 548 h 1803"/>
              <a:gd name="T22" fmla="*/ 175 w 718"/>
              <a:gd name="T23" fmla="*/ 444 h 1803"/>
              <a:gd name="T24" fmla="*/ 201 w 718"/>
              <a:gd name="T25" fmla="*/ 447 h 1803"/>
              <a:gd name="T26" fmla="*/ 191 w 718"/>
              <a:gd name="T27" fmla="*/ 550 h 1803"/>
              <a:gd name="T28" fmla="*/ 199 w 718"/>
              <a:gd name="T29" fmla="*/ 584 h 1803"/>
              <a:gd name="T30" fmla="*/ 177 w 718"/>
              <a:gd name="T31" fmla="*/ 752 h 1803"/>
              <a:gd name="T32" fmla="*/ 163 w 718"/>
              <a:gd name="T33" fmla="*/ 1078 h 1803"/>
              <a:gd name="T34" fmla="*/ 120 w 718"/>
              <a:gd name="T35" fmla="*/ 1087 h 1803"/>
              <a:gd name="T36" fmla="*/ 71 w 718"/>
              <a:gd name="T37" fmla="*/ 984 h 1803"/>
              <a:gd name="T38" fmla="*/ 22 w 718"/>
              <a:gd name="T39" fmla="*/ 976 h 1803"/>
              <a:gd name="T40" fmla="*/ 8 w 718"/>
              <a:gd name="T41" fmla="*/ 1053 h 1803"/>
              <a:gd name="T42" fmla="*/ 231 w 718"/>
              <a:gd name="T43" fmla="*/ 1793 h 1803"/>
              <a:gd name="T44" fmla="*/ 322 w 718"/>
              <a:gd name="T45" fmla="*/ 1789 h 1803"/>
              <a:gd name="T46" fmla="*/ 235 w 718"/>
              <a:gd name="T47" fmla="*/ 1420 h 1803"/>
              <a:gd name="T48" fmla="*/ 271 w 718"/>
              <a:gd name="T49" fmla="*/ 1074 h 1803"/>
              <a:gd name="T50" fmla="*/ 329 w 718"/>
              <a:gd name="T51" fmla="*/ 822 h 1803"/>
              <a:gd name="T52" fmla="*/ 349 w 718"/>
              <a:gd name="T53" fmla="*/ 789 h 1803"/>
              <a:gd name="T54" fmla="*/ 393 w 718"/>
              <a:gd name="T55" fmla="*/ 878 h 1803"/>
              <a:gd name="T56" fmla="*/ 412 w 718"/>
              <a:gd name="T57" fmla="*/ 1089 h 1803"/>
              <a:gd name="T58" fmla="*/ 439 w 718"/>
              <a:gd name="T59" fmla="*/ 1165 h 1803"/>
              <a:gd name="T60" fmla="*/ 443 w 718"/>
              <a:gd name="T61" fmla="*/ 1285 h 1803"/>
              <a:gd name="T62" fmla="*/ 448 w 718"/>
              <a:gd name="T63" fmla="*/ 1399 h 1803"/>
              <a:gd name="T64" fmla="*/ 402 w 718"/>
              <a:gd name="T65" fmla="*/ 1721 h 1803"/>
              <a:gd name="T66" fmla="*/ 588 w 718"/>
              <a:gd name="T67" fmla="*/ 1347 h 1803"/>
              <a:gd name="T68" fmla="*/ 718 w 718"/>
              <a:gd name="T69" fmla="*/ 1112 h 1803"/>
              <a:gd name="T70" fmla="*/ 694 w 718"/>
              <a:gd name="T71" fmla="*/ 1076 h 1803"/>
              <a:gd name="T72" fmla="*/ 649 w 718"/>
              <a:gd name="T73" fmla="*/ 1084 h 1803"/>
              <a:gd name="T74" fmla="*/ 581 w 718"/>
              <a:gd name="T75" fmla="*/ 1160 h 1803"/>
              <a:gd name="T76" fmla="*/ 549 w 718"/>
              <a:gd name="T77" fmla="*/ 1118 h 1803"/>
              <a:gd name="T78" fmla="*/ 523 w 718"/>
              <a:gd name="T79" fmla="*/ 897 h 1803"/>
              <a:gd name="T80" fmla="*/ 519 w 718"/>
              <a:gd name="T81" fmla="*/ 673 h 1803"/>
              <a:gd name="T82" fmla="*/ 492 w 718"/>
              <a:gd name="T83" fmla="*/ 581 h 1803"/>
              <a:gd name="T84" fmla="*/ 486 w 718"/>
              <a:gd name="T85" fmla="*/ 537 h 1803"/>
              <a:gd name="T86" fmla="*/ 488 w 718"/>
              <a:gd name="T87" fmla="*/ 417 h 1803"/>
              <a:gd name="T88" fmla="*/ 519 w 718"/>
              <a:gd name="T89" fmla="*/ 525 h 1803"/>
              <a:gd name="T90" fmla="*/ 528 w 718"/>
              <a:gd name="T91" fmla="*/ 555 h 1803"/>
              <a:gd name="T92" fmla="*/ 519 w 718"/>
              <a:gd name="T93" fmla="*/ 584 h 1803"/>
              <a:gd name="T94" fmla="*/ 546 w 718"/>
              <a:gd name="T95" fmla="*/ 582 h 1803"/>
              <a:gd name="T96" fmla="*/ 568 w 718"/>
              <a:gd name="T97" fmla="*/ 589 h 1803"/>
              <a:gd name="T98" fmla="*/ 602 w 718"/>
              <a:gd name="T99" fmla="*/ 548 h 1803"/>
              <a:gd name="T100" fmla="*/ 605 w 718"/>
              <a:gd name="T101" fmla="*/ 519 h 1803"/>
              <a:gd name="T102" fmla="*/ 581 w 718"/>
              <a:gd name="T103" fmla="*/ 509 h 1803"/>
              <a:gd name="T104" fmla="*/ 568 w 718"/>
              <a:gd name="T105" fmla="*/ 388 h 1803"/>
              <a:gd name="T106" fmla="*/ 552 w 718"/>
              <a:gd name="T107" fmla="*/ 290 h 1803"/>
              <a:gd name="T108" fmla="*/ 515 w 718"/>
              <a:gd name="T109" fmla="*/ 245 h 1803"/>
              <a:gd name="T110" fmla="*/ 482 w 718"/>
              <a:gd name="T111" fmla="*/ 223 h 1803"/>
              <a:gd name="T112" fmla="*/ 434 w 718"/>
              <a:gd name="T113" fmla="*/ 206 h 1803"/>
              <a:gd name="T114" fmla="*/ 443 w 718"/>
              <a:gd name="T115" fmla="*/ 125 h 1803"/>
              <a:gd name="T116" fmla="*/ 427 w 718"/>
              <a:gd name="T117" fmla="*/ 43 h 1803"/>
              <a:gd name="T118" fmla="*/ 381 w 718"/>
              <a:gd name="T119" fmla="*/ 7 h 1803"/>
              <a:gd name="T120" fmla="*/ 313 w 718"/>
              <a:gd name="T121" fmla="*/ 4 h 1803"/>
              <a:gd name="T122" fmla="*/ 266 w 718"/>
              <a:gd name="T123" fmla="*/ 38 h 1803"/>
              <a:gd name="T124" fmla="*/ 241 w 718"/>
              <a:gd name="T125" fmla="*/ 166 h 18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718" h="1803">
                <a:moveTo>
                  <a:pt x="244" y="195"/>
                </a:moveTo>
                <a:lnTo>
                  <a:pt x="244" y="195"/>
                </a:lnTo>
                <a:lnTo>
                  <a:pt x="212" y="210"/>
                </a:lnTo>
                <a:lnTo>
                  <a:pt x="191" y="222"/>
                </a:lnTo>
                <a:lnTo>
                  <a:pt x="183" y="226"/>
                </a:lnTo>
                <a:lnTo>
                  <a:pt x="180" y="228"/>
                </a:lnTo>
                <a:lnTo>
                  <a:pt x="180" y="228"/>
                </a:lnTo>
                <a:lnTo>
                  <a:pt x="178" y="233"/>
                </a:lnTo>
                <a:lnTo>
                  <a:pt x="176" y="235"/>
                </a:lnTo>
                <a:lnTo>
                  <a:pt x="172" y="238"/>
                </a:lnTo>
                <a:lnTo>
                  <a:pt x="172" y="238"/>
                </a:lnTo>
                <a:lnTo>
                  <a:pt x="165" y="240"/>
                </a:lnTo>
                <a:lnTo>
                  <a:pt x="157" y="241"/>
                </a:lnTo>
                <a:lnTo>
                  <a:pt x="153" y="244"/>
                </a:lnTo>
                <a:lnTo>
                  <a:pt x="148" y="245"/>
                </a:lnTo>
                <a:lnTo>
                  <a:pt x="145" y="249"/>
                </a:lnTo>
                <a:lnTo>
                  <a:pt x="141" y="252"/>
                </a:lnTo>
                <a:lnTo>
                  <a:pt x="141" y="252"/>
                </a:lnTo>
                <a:lnTo>
                  <a:pt x="134" y="264"/>
                </a:lnTo>
                <a:lnTo>
                  <a:pt x="132" y="268"/>
                </a:lnTo>
                <a:lnTo>
                  <a:pt x="131" y="272"/>
                </a:lnTo>
                <a:lnTo>
                  <a:pt x="131" y="272"/>
                </a:lnTo>
                <a:lnTo>
                  <a:pt x="119" y="323"/>
                </a:lnTo>
                <a:lnTo>
                  <a:pt x="108" y="360"/>
                </a:lnTo>
                <a:lnTo>
                  <a:pt x="103" y="376"/>
                </a:lnTo>
                <a:lnTo>
                  <a:pt x="98" y="388"/>
                </a:lnTo>
                <a:lnTo>
                  <a:pt x="98" y="388"/>
                </a:lnTo>
                <a:lnTo>
                  <a:pt x="81" y="424"/>
                </a:lnTo>
                <a:lnTo>
                  <a:pt x="69" y="453"/>
                </a:lnTo>
                <a:lnTo>
                  <a:pt x="69" y="453"/>
                </a:lnTo>
                <a:lnTo>
                  <a:pt x="67" y="463"/>
                </a:lnTo>
                <a:lnTo>
                  <a:pt x="65" y="478"/>
                </a:lnTo>
                <a:lnTo>
                  <a:pt x="60" y="516"/>
                </a:lnTo>
                <a:lnTo>
                  <a:pt x="55" y="552"/>
                </a:lnTo>
                <a:lnTo>
                  <a:pt x="52" y="567"/>
                </a:lnTo>
                <a:lnTo>
                  <a:pt x="52" y="567"/>
                </a:lnTo>
                <a:lnTo>
                  <a:pt x="50" y="571"/>
                </a:lnTo>
                <a:lnTo>
                  <a:pt x="45" y="580"/>
                </a:lnTo>
                <a:lnTo>
                  <a:pt x="33" y="601"/>
                </a:lnTo>
                <a:lnTo>
                  <a:pt x="33" y="601"/>
                </a:lnTo>
                <a:lnTo>
                  <a:pt x="27" y="616"/>
                </a:lnTo>
                <a:lnTo>
                  <a:pt x="25" y="623"/>
                </a:lnTo>
                <a:lnTo>
                  <a:pt x="25" y="629"/>
                </a:lnTo>
                <a:lnTo>
                  <a:pt x="25" y="629"/>
                </a:lnTo>
                <a:lnTo>
                  <a:pt x="27" y="647"/>
                </a:lnTo>
                <a:lnTo>
                  <a:pt x="29" y="663"/>
                </a:lnTo>
                <a:lnTo>
                  <a:pt x="29" y="663"/>
                </a:lnTo>
                <a:lnTo>
                  <a:pt x="29" y="666"/>
                </a:lnTo>
                <a:lnTo>
                  <a:pt x="33" y="668"/>
                </a:lnTo>
                <a:lnTo>
                  <a:pt x="40" y="669"/>
                </a:lnTo>
                <a:lnTo>
                  <a:pt x="48" y="670"/>
                </a:lnTo>
                <a:lnTo>
                  <a:pt x="51" y="669"/>
                </a:lnTo>
                <a:lnTo>
                  <a:pt x="52" y="668"/>
                </a:lnTo>
                <a:lnTo>
                  <a:pt x="52" y="668"/>
                </a:lnTo>
                <a:lnTo>
                  <a:pt x="54" y="667"/>
                </a:lnTo>
                <a:lnTo>
                  <a:pt x="55" y="667"/>
                </a:lnTo>
                <a:lnTo>
                  <a:pt x="57" y="666"/>
                </a:lnTo>
                <a:lnTo>
                  <a:pt x="60" y="661"/>
                </a:lnTo>
                <a:lnTo>
                  <a:pt x="60" y="661"/>
                </a:lnTo>
                <a:lnTo>
                  <a:pt x="65" y="650"/>
                </a:lnTo>
                <a:lnTo>
                  <a:pt x="68" y="636"/>
                </a:lnTo>
                <a:lnTo>
                  <a:pt x="73" y="623"/>
                </a:lnTo>
                <a:lnTo>
                  <a:pt x="75" y="620"/>
                </a:lnTo>
                <a:lnTo>
                  <a:pt x="79" y="618"/>
                </a:lnTo>
                <a:lnTo>
                  <a:pt x="79" y="618"/>
                </a:lnTo>
                <a:lnTo>
                  <a:pt x="83" y="616"/>
                </a:lnTo>
                <a:lnTo>
                  <a:pt x="86" y="610"/>
                </a:lnTo>
                <a:lnTo>
                  <a:pt x="94" y="595"/>
                </a:lnTo>
                <a:lnTo>
                  <a:pt x="101" y="578"/>
                </a:lnTo>
                <a:lnTo>
                  <a:pt x="106" y="567"/>
                </a:lnTo>
                <a:lnTo>
                  <a:pt x="106" y="567"/>
                </a:lnTo>
                <a:lnTo>
                  <a:pt x="107" y="566"/>
                </a:lnTo>
                <a:lnTo>
                  <a:pt x="107" y="566"/>
                </a:lnTo>
                <a:lnTo>
                  <a:pt x="108" y="567"/>
                </a:lnTo>
                <a:lnTo>
                  <a:pt x="109" y="566"/>
                </a:lnTo>
                <a:lnTo>
                  <a:pt x="112" y="564"/>
                </a:lnTo>
                <a:lnTo>
                  <a:pt x="120" y="548"/>
                </a:lnTo>
                <a:lnTo>
                  <a:pt x="120" y="548"/>
                </a:lnTo>
                <a:lnTo>
                  <a:pt x="131" y="524"/>
                </a:lnTo>
                <a:lnTo>
                  <a:pt x="141" y="501"/>
                </a:lnTo>
                <a:lnTo>
                  <a:pt x="151" y="474"/>
                </a:lnTo>
                <a:lnTo>
                  <a:pt x="151" y="474"/>
                </a:lnTo>
                <a:lnTo>
                  <a:pt x="175" y="444"/>
                </a:lnTo>
                <a:lnTo>
                  <a:pt x="175" y="444"/>
                </a:lnTo>
                <a:lnTo>
                  <a:pt x="188" y="411"/>
                </a:lnTo>
                <a:lnTo>
                  <a:pt x="195" y="388"/>
                </a:lnTo>
                <a:lnTo>
                  <a:pt x="199" y="380"/>
                </a:lnTo>
                <a:lnTo>
                  <a:pt x="199" y="380"/>
                </a:lnTo>
                <a:lnTo>
                  <a:pt x="198" y="386"/>
                </a:lnTo>
                <a:lnTo>
                  <a:pt x="199" y="401"/>
                </a:lnTo>
                <a:lnTo>
                  <a:pt x="201" y="447"/>
                </a:lnTo>
                <a:lnTo>
                  <a:pt x="206" y="518"/>
                </a:lnTo>
                <a:lnTo>
                  <a:pt x="206" y="518"/>
                </a:lnTo>
                <a:lnTo>
                  <a:pt x="203" y="529"/>
                </a:lnTo>
                <a:lnTo>
                  <a:pt x="199" y="542"/>
                </a:lnTo>
                <a:lnTo>
                  <a:pt x="199" y="542"/>
                </a:lnTo>
                <a:lnTo>
                  <a:pt x="195" y="546"/>
                </a:lnTo>
                <a:lnTo>
                  <a:pt x="191" y="550"/>
                </a:lnTo>
                <a:lnTo>
                  <a:pt x="188" y="553"/>
                </a:lnTo>
                <a:lnTo>
                  <a:pt x="186" y="556"/>
                </a:lnTo>
                <a:lnTo>
                  <a:pt x="186" y="559"/>
                </a:lnTo>
                <a:lnTo>
                  <a:pt x="187" y="563"/>
                </a:lnTo>
                <a:lnTo>
                  <a:pt x="187" y="563"/>
                </a:lnTo>
                <a:lnTo>
                  <a:pt x="194" y="576"/>
                </a:lnTo>
                <a:lnTo>
                  <a:pt x="199" y="584"/>
                </a:lnTo>
                <a:lnTo>
                  <a:pt x="199" y="584"/>
                </a:lnTo>
                <a:lnTo>
                  <a:pt x="197" y="593"/>
                </a:lnTo>
                <a:lnTo>
                  <a:pt x="193" y="610"/>
                </a:lnTo>
                <a:lnTo>
                  <a:pt x="189" y="629"/>
                </a:lnTo>
                <a:lnTo>
                  <a:pt x="187" y="646"/>
                </a:lnTo>
                <a:lnTo>
                  <a:pt x="187" y="646"/>
                </a:lnTo>
                <a:lnTo>
                  <a:pt x="177" y="752"/>
                </a:lnTo>
                <a:lnTo>
                  <a:pt x="172" y="818"/>
                </a:lnTo>
                <a:lnTo>
                  <a:pt x="170" y="857"/>
                </a:lnTo>
                <a:lnTo>
                  <a:pt x="170" y="857"/>
                </a:lnTo>
                <a:lnTo>
                  <a:pt x="170" y="938"/>
                </a:lnTo>
                <a:lnTo>
                  <a:pt x="170" y="1015"/>
                </a:lnTo>
                <a:lnTo>
                  <a:pt x="170" y="1015"/>
                </a:lnTo>
                <a:lnTo>
                  <a:pt x="163" y="1078"/>
                </a:lnTo>
                <a:lnTo>
                  <a:pt x="155" y="1138"/>
                </a:lnTo>
                <a:lnTo>
                  <a:pt x="155" y="1138"/>
                </a:lnTo>
                <a:lnTo>
                  <a:pt x="154" y="1148"/>
                </a:lnTo>
                <a:lnTo>
                  <a:pt x="151" y="1159"/>
                </a:lnTo>
                <a:lnTo>
                  <a:pt x="146" y="1172"/>
                </a:lnTo>
                <a:lnTo>
                  <a:pt x="146" y="1172"/>
                </a:lnTo>
                <a:lnTo>
                  <a:pt x="120" y="1087"/>
                </a:lnTo>
                <a:lnTo>
                  <a:pt x="102" y="1028"/>
                </a:lnTo>
                <a:lnTo>
                  <a:pt x="95" y="1007"/>
                </a:lnTo>
                <a:lnTo>
                  <a:pt x="91" y="998"/>
                </a:lnTo>
                <a:lnTo>
                  <a:pt x="91" y="998"/>
                </a:lnTo>
                <a:lnTo>
                  <a:pt x="88" y="994"/>
                </a:lnTo>
                <a:lnTo>
                  <a:pt x="80" y="989"/>
                </a:lnTo>
                <a:lnTo>
                  <a:pt x="71" y="984"/>
                </a:lnTo>
                <a:lnTo>
                  <a:pt x="60" y="980"/>
                </a:lnTo>
                <a:lnTo>
                  <a:pt x="48" y="976"/>
                </a:lnTo>
                <a:lnTo>
                  <a:pt x="38" y="973"/>
                </a:lnTo>
                <a:lnTo>
                  <a:pt x="28" y="973"/>
                </a:lnTo>
                <a:lnTo>
                  <a:pt x="25" y="975"/>
                </a:lnTo>
                <a:lnTo>
                  <a:pt x="22" y="976"/>
                </a:lnTo>
                <a:lnTo>
                  <a:pt x="22" y="976"/>
                </a:lnTo>
                <a:lnTo>
                  <a:pt x="12" y="986"/>
                </a:lnTo>
                <a:lnTo>
                  <a:pt x="6" y="995"/>
                </a:lnTo>
                <a:lnTo>
                  <a:pt x="1" y="1007"/>
                </a:lnTo>
                <a:lnTo>
                  <a:pt x="0" y="1022"/>
                </a:lnTo>
                <a:lnTo>
                  <a:pt x="0" y="1022"/>
                </a:lnTo>
                <a:lnTo>
                  <a:pt x="1" y="1032"/>
                </a:lnTo>
                <a:lnTo>
                  <a:pt x="8" y="1053"/>
                </a:lnTo>
                <a:lnTo>
                  <a:pt x="28" y="1125"/>
                </a:lnTo>
                <a:lnTo>
                  <a:pt x="94" y="1338"/>
                </a:lnTo>
                <a:lnTo>
                  <a:pt x="163" y="1560"/>
                </a:lnTo>
                <a:lnTo>
                  <a:pt x="201" y="1687"/>
                </a:lnTo>
                <a:lnTo>
                  <a:pt x="201" y="1687"/>
                </a:lnTo>
                <a:lnTo>
                  <a:pt x="223" y="1769"/>
                </a:lnTo>
                <a:lnTo>
                  <a:pt x="231" y="1793"/>
                </a:lnTo>
                <a:lnTo>
                  <a:pt x="232" y="1803"/>
                </a:lnTo>
                <a:lnTo>
                  <a:pt x="232" y="1803"/>
                </a:lnTo>
                <a:lnTo>
                  <a:pt x="245" y="1801"/>
                </a:lnTo>
                <a:lnTo>
                  <a:pt x="277" y="1799"/>
                </a:lnTo>
                <a:lnTo>
                  <a:pt x="320" y="1795"/>
                </a:lnTo>
                <a:lnTo>
                  <a:pt x="320" y="1795"/>
                </a:lnTo>
                <a:lnTo>
                  <a:pt x="322" y="1789"/>
                </a:lnTo>
                <a:lnTo>
                  <a:pt x="323" y="1783"/>
                </a:lnTo>
                <a:lnTo>
                  <a:pt x="323" y="1783"/>
                </a:lnTo>
                <a:lnTo>
                  <a:pt x="309" y="1729"/>
                </a:lnTo>
                <a:lnTo>
                  <a:pt x="279" y="1609"/>
                </a:lnTo>
                <a:lnTo>
                  <a:pt x="234" y="1434"/>
                </a:lnTo>
                <a:lnTo>
                  <a:pt x="234" y="1434"/>
                </a:lnTo>
                <a:lnTo>
                  <a:pt x="235" y="1420"/>
                </a:lnTo>
                <a:lnTo>
                  <a:pt x="235" y="1409"/>
                </a:lnTo>
                <a:lnTo>
                  <a:pt x="237" y="1401"/>
                </a:lnTo>
                <a:lnTo>
                  <a:pt x="237" y="1401"/>
                </a:lnTo>
                <a:lnTo>
                  <a:pt x="243" y="1350"/>
                </a:lnTo>
                <a:lnTo>
                  <a:pt x="254" y="1243"/>
                </a:lnTo>
                <a:lnTo>
                  <a:pt x="265" y="1132"/>
                </a:lnTo>
                <a:lnTo>
                  <a:pt x="271" y="1074"/>
                </a:lnTo>
                <a:lnTo>
                  <a:pt x="271" y="1074"/>
                </a:lnTo>
                <a:lnTo>
                  <a:pt x="282" y="1018"/>
                </a:lnTo>
                <a:lnTo>
                  <a:pt x="291" y="970"/>
                </a:lnTo>
                <a:lnTo>
                  <a:pt x="303" y="916"/>
                </a:lnTo>
                <a:lnTo>
                  <a:pt x="315" y="864"/>
                </a:lnTo>
                <a:lnTo>
                  <a:pt x="323" y="841"/>
                </a:lnTo>
                <a:lnTo>
                  <a:pt x="329" y="822"/>
                </a:lnTo>
                <a:lnTo>
                  <a:pt x="335" y="806"/>
                </a:lnTo>
                <a:lnTo>
                  <a:pt x="340" y="794"/>
                </a:lnTo>
                <a:lnTo>
                  <a:pt x="342" y="790"/>
                </a:lnTo>
                <a:lnTo>
                  <a:pt x="345" y="789"/>
                </a:lnTo>
                <a:lnTo>
                  <a:pt x="347" y="788"/>
                </a:lnTo>
                <a:lnTo>
                  <a:pt x="349" y="789"/>
                </a:lnTo>
                <a:lnTo>
                  <a:pt x="349" y="789"/>
                </a:lnTo>
                <a:lnTo>
                  <a:pt x="357" y="799"/>
                </a:lnTo>
                <a:lnTo>
                  <a:pt x="364" y="810"/>
                </a:lnTo>
                <a:lnTo>
                  <a:pt x="370" y="821"/>
                </a:lnTo>
                <a:lnTo>
                  <a:pt x="375" y="833"/>
                </a:lnTo>
                <a:lnTo>
                  <a:pt x="385" y="856"/>
                </a:lnTo>
                <a:lnTo>
                  <a:pt x="393" y="878"/>
                </a:lnTo>
                <a:lnTo>
                  <a:pt x="393" y="878"/>
                </a:lnTo>
                <a:lnTo>
                  <a:pt x="394" y="885"/>
                </a:lnTo>
                <a:lnTo>
                  <a:pt x="395" y="895"/>
                </a:lnTo>
                <a:lnTo>
                  <a:pt x="398" y="920"/>
                </a:lnTo>
                <a:lnTo>
                  <a:pt x="403" y="989"/>
                </a:lnTo>
                <a:lnTo>
                  <a:pt x="405" y="1027"/>
                </a:lnTo>
                <a:lnTo>
                  <a:pt x="408" y="1061"/>
                </a:lnTo>
                <a:lnTo>
                  <a:pt x="412" y="1089"/>
                </a:lnTo>
                <a:lnTo>
                  <a:pt x="415" y="1100"/>
                </a:lnTo>
                <a:lnTo>
                  <a:pt x="418" y="1107"/>
                </a:lnTo>
                <a:lnTo>
                  <a:pt x="418" y="1107"/>
                </a:lnTo>
                <a:lnTo>
                  <a:pt x="426" y="1121"/>
                </a:lnTo>
                <a:lnTo>
                  <a:pt x="431" y="1135"/>
                </a:lnTo>
                <a:lnTo>
                  <a:pt x="435" y="1149"/>
                </a:lnTo>
                <a:lnTo>
                  <a:pt x="439" y="1165"/>
                </a:lnTo>
                <a:lnTo>
                  <a:pt x="440" y="1180"/>
                </a:lnTo>
                <a:lnTo>
                  <a:pt x="443" y="1195"/>
                </a:lnTo>
                <a:lnTo>
                  <a:pt x="443" y="1211"/>
                </a:lnTo>
                <a:lnTo>
                  <a:pt x="443" y="1227"/>
                </a:lnTo>
                <a:lnTo>
                  <a:pt x="443" y="1227"/>
                </a:lnTo>
                <a:lnTo>
                  <a:pt x="443" y="1257"/>
                </a:lnTo>
                <a:lnTo>
                  <a:pt x="443" y="1285"/>
                </a:lnTo>
                <a:lnTo>
                  <a:pt x="445" y="1323"/>
                </a:lnTo>
                <a:lnTo>
                  <a:pt x="445" y="1323"/>
                </a:lnTo>
                <a:lnTo>
                  <a:pt x="448" y="1341"/>
                </a:lnTo>
                <a:lnTo>
                  <a:pt x="450" y="1348"/>
                </a:lnTo>
                <a:lnTo>
                  <a:pt x="450" y="1348"/>
                </a:lnTo>
                <a:lnTo>
                  <a:pt x="449" y="1375"/>
                </a:lnTo>
                <a:lnTo>
                  <a:pt x="448" y="1399"/>
                </a:lnTo>
                <a:lnTo>
                  <a:pt x="448" y="1399"/>
                </a:lnTo>
                <a:lnTo>
                  <a:pt x="427" y="1445"/>
                </a:lnTo>
                <a:lnTo>
                  <a:pt x="381" y="1547"/>
                </a:lnTo>
                <a:lnTo>
                  <a:pt x="313" y="1692"/>
                </a:lnTo>
                <a:lnTo>
                  <a:pt x="318" y="1707"/>
                </a:lnTo>
                <a:lnTo>
                  <a:pt x="402" y="1721"/>
                </a:lnTo>
                <a:lnTo>
                  <a:pt x="402" y="1721"/>
                </a:lnTo>
                <a:lnTo>
                  <a:pt x="420" y="1683"/>
                </a:lnTo>
                <a:lnTo>
                  <a:pt x="463" y="1587"/>
                </a:lnTo>
                <a:lnTo>
                  <a:pt x="491" y="1526"/>
                </a:lnTo>
                <a:lnTo>
                  <a:pt x="523" y="1464"/>
                </a:lnTo>
                <a:lnTo>
                  <a:pt x="555" y="1403"/>
                </a:lnTo>
                <a:lnTo>
                  <a:pt x="572" y="1373"/>
                </a:lnTo>
                <a:lnTo>
                  <a:pt x="588" y="1347"/>
                </a:lnTo>
                <a:lnTo>
                  <a:pt x="588" y="1347"/>
                </a:lnTo>
                <a:lnTo>
                  <a:pt x="618" y="1296"/>
                </a:lnTo>
                <a:lnTo>
                  <a:pt x="645" y="1251"/>
                </a:lnTo>
                <a:lnTo>
                  <a:pt x="686" y="1178"/>
                </a:lnTo>
                <a:lnTo>
                  <a:pt x="711" y="1131"/>
                </a:lnTo>
                <a:lnTo>
                  <a:pt x="717" y="1118"/>
                </a:lnTo>
                <a:lnTo>
                  <a:pt x="718" y="1112"/>
                </a:lnTo>
                <a:lnTo>
                  <a:pt x="718" y="1112"/>
                </a:lnTo>
                <a:lnTo>
                  <a:pt x="715" y="1104"/>
                </a:lnTo>
                <a:lnTo>
                  <a:pt x="712" y="1093"/>
                </a:lnTo>
                <a:lnTo>
                  <a:pt x="708" y="1087"/>
                </a:lnTo>
                <a:lnTo>
                  <a:pt x="705" y="1083"/>
                </a:lnTo>
                <a:lnTo>
                  <a:pt x="700" y="1079"/>
                </a:lnTo>
                <a:lnTo>
                  <a:pt x="694" y="1076"/>
                </a:lnTo>
                <a:lnTo>
                  <a:pt x="694" y="1076"/>
                </a:lnTo>
                <a:lnTo>
                  <a:pt x="688" y="1075"/>
                </a:lnTo>
                <a:lnTo>
                  <a:pt x="682" y="1076"/>
                </a:lnTo>
                <a:lnTo>
                  <a:pt x="668" y="1078"/>
                </a:lnTo>
                <a:lnTo>
                  <a:pt x="656" y="1080"/>
                </a:lnTo>
                <a:lnTo>
                  <a:pt x="649" y="1084"/>
                </a:lnTo>
                <a:lnTo>
                  <a:pt x="649" y="1084"/>
                </a:lnTo>
                <a:lnTo>
                  <a:pt x="640" y="1089"/>
                </a:lnTo>
                <a:lnTo>
                  <a:pt x="628" y="1096"/>
                </a:lnTo>
                <a:lnTo>
                  <a:pt x="616" y="1106"/>
                </a:lnTo>
                <a:lnTo>
                  <a:pt x="612" y="1109"/>
                </a:lnTo>
                <a:lnTo>
                  <a:pt x="610" y="1112"/>
                </a:lnTo>
                <a:lnTo>
                  <a:pt x="610" y="1112"/>
                </a:lnTo>
                <a:lnTo>
                  <a:pt x="581" y="1160"/>
                </a:lnTo>
                <a:lnTo>
                  <a:pt x="555" y="1203"/>
                </a:lnTo>
                <a:lnTo>
                  <a:pt x="555" y="1203"/>
                </a:lnTo>
                <a:lnTo>
                  <a:pt x="553" y="1171"/>
                </a:lnTo>
                <a:lnTo>
                  <a:pt x="551" y="1146"/>
                </a:lnTo>
                <a:lnTo>
                  <a:pt x="551" y="1129"/>
                </a:lnTo>
                <a:lnTo>
                  <a:pt x="551" y="1129"/>
                </a:lnTo>
                <a:lnTo>
                  <a:pt x="549" y="1118"/>
                </a:lnTo>
                <a:lnTo>
                  <a:pt x="546" y="1097"/>
                </a:lnTo>
                <a:lnTo>
                  <a:pt x="536" y="1038"/>
                </a:lnTo>
                <a:lnTo>
                  <a:pt x="526" y="976"/>
                </a:lnTo>
                <a:lnTo>
                  <a:pt x="523" y="950"/>
                </a:lnTo>
                <a:lnTo>
                  <a:pt x="522" y="933"/>
                </a:lnTo>
                <a:lnTo>
                  <a:pt x="522" y="933"/>
                </a:lnTo>
                <a:lnTo>
                  <a:pt x="523" y="897"/>
                </a:lnTo>
                <a:lnTo>
                  <a:pt x="525" y="845"/>
                </a:lnTo>
                <a:lnTo>
                  <a:pt x="528" y="792"/>
                </a:lnTo>
                <a:lnTo>
                  <a:pt x="528" y="770"/>
                </a:lnTo>
                <a:lnTo>
                  <a:pt x="526" y="752"/>
                </a:lnTo>
                <a:lnTo>
                  <a:pt x="526" y="752"/>
                </a:lnTo>
                <a:lnTo>
                  <a:pt x="523" y="700"/>
                </a:lnTo>
                <a:lnTo>
                  <a:pt x="519" y="673"/>
                </a:lnTo>
                <a:lnTo>
                  <a:pt x="519" y="673"/>
                </a:lnTo>
                <a:lnTo>
                  <a:pt x="508" y="628"/>
                </a:lnTo>
                <a:lnTo>
                  <a:pt x="501" y="599"/>
                </a:lnTo>
                <a:lnTo>
                  <a:pt x="497" y="589"/>
                </a:lnTo>
                <a:lnTo>
                  <a:pt x="495" y="584"/>
                </a:lnTo>
                <a:lnTo>
                  <a:pt x="495" y="584"/>
                </a:lnTo>
                <a:lnTo>
                  <a:pt x="492" y="581"/>
                </a:lnTo>
                <a:lnTo>
                  <a:pt x="491" y="576"/>
                </a:lnTo>
                <a:lnTo>
                  <a:pt x="490" y="565"/>
                </a:lnTo>
                <a:lnTo>
                  <a:pt x="490" y="565"/>
                </a:lnTo>
                <a:lnTo>
                  <a:pt x="488" y="555"/>
                </a:lnTo>
                <a:lnTo>
                  <a:pt x="486" y="547"/>
                </a:lnTo>
                <a:lnTo>
                  <a:pt x="486" y="537"/>
                </a:lnTo>
                <a:lnTo>
                  <a:pt x="486" y="537"/>
                </a:lnTo>
                <a:lnTo>
                  <a:pt x="486" y="501"/>
                </a:lnTo>
                <a:lnTo>
                  <a:pt x="486" y="464"/>
                </a:lnTo>
                <a:lnTo>
                  <a:pt x="486" y="464"/>
                </a:lnTo>
                <a:lnTo>
                  <a:pt x="486" y="426"/>
                </a:lnTo>
                <a:lnTo>
                  <a:pt x="486" y="403"/>
                </a:lnTo>
                <a:lnTo>
                  <a:pt x="486" y="403"/>
                </a:lnTo>
                <a:lnTo>
                  <a:pt x="488" y="417"/>
                </a:lnTo>
                <a:lnTo>
                  <a:pt x="494" y="446"/>
                </a:lnTo>
                <a:lnTo>
                  <a:pt x="500" y="476"/>
                </a:lnTo>
                <a:lnTo>
                  <a:pt x="505" y="496"/>
                </a:lnTo>
                <a:lnTo>
                  <a:pt x="505" y="496"/>
                </a:lnTo>
                <a:lnTo>
                  <a:pt x="512" y="512"/>
                </a:lnTo>
                <a:lnTo>
                  <a:pt x="515" y="519"/>
                </a:lnTo>
                <a:lnTo>
                  <a:pt x="519" y="525"/>
                </a:lnTo>
                <a:lnTo>
                  <a:pt x="519" y="525"/>
                </a:lnTo>
                <a:lnTo>
                  <a:pt x="529" y="536"/>
                </a:lnTo>
                <a:lnTo>
                  <a:pt x="531" y="542"/>
                </a:lnTo>
                <a:lnTo>
                  <a:pt x="531" y="544"/>
                </a:lnTo>
                <a:lnTo>
                  <a:pt x="531" y="546"/>
                </a:lnTo>
                <a:lnTo>
                  <a:pt x="531" y="546"/>
                </a:lnTo>
                <a:lnTo>
                  <a:pt x="528" y="555"/>
                </a:lnTo>
                <a:lnTo>
                  <a:pt x="524" y="567"/>
                </a:lnTo>
                <a:lnTo>
                  <a:pt x="524" y="567"/>
                </a:lnTo>
                <a:lnTo>
                  <a:pt x="522" y="573"/>
                </a:lnTo>
                <a:lnTo>
                  <a:pt x="519" y="578"/>
                </a:lnTo>
                <a:lnTo>
                  <a:pt x="518" y="581"/>
                </a:lnTo>
                <a:lnTo>
                  <a:pt x="518" y="583"/>
                </a:lnTo>
                <a:lnTo>
                  <a:pt x="519" y="584"/>
                </a:lnTo>
                <a:lnTo>
                  <a:pt x="522" y="587"/>
                </a:lnTo>
                <a:lnTo>
                  <a:pt x="522" y="587"/>
                </a:lnTo>
                <a:lnTo>
                  <a:pt x="525" y="588"/>
                </a:lnTo>
                <a:lnTo>
                  <a:pt x="530" y="588"/>
                </a:lnTo>
                <a:lnTo>
                  <a:pt x="537" y="587"/>
                </a:lnTo>
                <a:lnTo>
                  <a:pt x="543" y="583"/>
                </a:lnTo>
                <a:lnTo>
                  <a:pt x="546" y="582"/>
                </a:lnTo>
                <a:lnTo>
                  <a:pt x="546" y="582"/>
                </a:lnTo>
                <a:lnTo>
                  <a:pt x="547" y="584"/>
                </a:lnTo>
                <a:lnTo>
                  <a:pt x="551" y="588"/>
                </a:lnTo>
                <a:lnTo>
                  <a:pt x="553" y="589"/>
                </a:lnTo>
                <a:lnTo>
                  <a:pt x="557" y="590"/>
                </a:lnTo>
                <a:lnTo>
                  <a:pt x="562" y="590"/>
                </a:lnTo>
                <a:lnTo>
                  <a:pt x="568" y="589"/>
                </a:lnTo>
                <a:lnTo>
                  <a:pt x="568" y="589"/>
                </a:lnTo>
                <a:lnTo>
                  <a:pt x="576" y="584"/>
                </a:lnTo>
                <a:lnTo>
                  <a:pt x="582" y="580"/>
                </a:lnTo>
                <a:lnTo>
                  <a:pt x="587" y="573"/>
                </a:lnTo>
                <a:lnTo>
                  <a:pt x="591" y="565"/>
                </a:lnTo>
                <a:lnTo>
                  <a:pt x="591" y="565"/>
                </a:lnTo>
                <a:lnTo>
                  <a:pt x="602" y="548"/>
                </a:lnTo>
                <a:lnTo>
                  <a:pt x="604" y="541"/>
                </a:lnTo>
                <a:lnTo>
                  <a:pt x="605" y="538"/>
                </a:lnTo>
                <a:lnTo>
                  <a:pt x="605" y="535"/>
                </a:lnTo>
                <a:lnTo>
                  <a:pt x="605" y="535"/>
                </a:lnTo>
                <a:lnTo>
                  <a:pt x="605" y="529"/>
                </a:lnTo>
                <a:lnTo>
                  <a:pt x="606" y="524"/>
                </a:lnTo>
                <a:lnTo>
                  <a:pt x="605" y="519"/>
                </a:lnTo>
                <a:lnTo>
                  <a:pt x="600" y="515"/>
                </a:lnTo>
                <a:lnTo>
                  <a:pt x="600" y="515"/>
                </a:lnTo>
                <a:lnTo>
                  <a:pt x="594" y="512"/>
                </a:lnTo>
                <a:lnTo>
                  <a:pt x="588" y="510"/>
                </a:lnTo>
                <a:lnTo>
                  <a:pt x="581" y="510"/>
                </a:lnTo>
                <a:lnTo>
                  <a:pt x="581" y="510"/>
                </a:lnTo>
                <a:lnTo>
                  <a:pt x="581" y="509"/>
                </a:lnTo>
                <a:lnTo>
                  <a:pt x="578" y="502"/>
                </a:lnTo>
                <a:lnTo>
                  <a:pt x="577" y="489"/>
                </a:lnTo>
                <a:lnTo>
                  <a:pt x="577" y="464"/>
                </a:lnTo>
                <a:lnTo>
                  <a:pt x="577" y="464"/>
                </a:lnTo>
                <a:lnTo>
                  <a:pt x="576" y="449"/>
                </a:lnTo>
                <a:lnTo>
                  <a:pt x="574" y="429"/>
                </a:lnTo>
                <a:lnTo>
                  <a:pt x="568" y="388"/>
                </a:lnTo>
                <a:lnTo>
                  <a:pt x="560" y="350"/>
                </a:lnTo>
                <a:lnTo>
                  <a:pt x="558" y="337"/>
                </a:lnTo>
                <a:lnTo>
                  <a:pt x="558" y="329"/>
                </a:lnTo>
                <a:lnTo>
                  <a:pt x="558" y="329"/>
                </a:lnTo>
                <a:lnTo>
                  <a:pt x="557" y="315"/>
                </a:lnTo>
                <a:lnTo>
                  <a:pt x="554" y="298"/>
                </a:lnTo>
                <a:lnTo>
                  <a:pt x="552" y="290"/>
                </a:lnTo>
                <a:lnTo>
                  <a:pt x="549" y="281"/>
                </a:lnTo>
                <a:lnTo>
                  <a:pt x="546" y="274"/>
                </a:lnTo>
                <a:lnTo>
                  <a:pt x="541" y="267"/>
                </a:lnTo>
                <a:lnTo>
                  <a:pt x="541" y="267"/>
                </a:lnTo>
                <a:lnTo>
                  <a:pt x="531" y="256"/>
                </a:lnTo>
                <a:lnTo>
                  <a:pt x="523" y="249"/>
                </a:lnTo>
                <a:lnTo>
                  <a:pt x="515" y="245"/>
                </a:lnTo>
                <a:lnTo>
                  <a:pt x="509" y="243"/>
                </a:lnTo>
                <a:lnTo>
                  <a:pt x="509" y="243"/>
                </a:lnTo>
                <a:lnTo>
                  <a:pt x="486" y="233"/>
                </a:lnTo>
                <a:lnTo>
                  <a:pt x="486" y="233"/>
                </a:lnTo>
                <a:lnTo>
                  <a:pt x="484" y="229"/>
                </a:lnTo>
                <a:lnTo>
                  <a:pt x="483" y="226"/>
                </a:lnTo>
                <a:lnTo>
                  <a:pt x="482" y="223"/>
                </a:lnTo>
                <a:lnTo>
                  <a:pt x="482" y="223"/>
                </a:lnTo>
                <a:lnTo>
                  <a:pt x="474" y="220"/>
                </a:lnTo>
                <a:lnTo>
                  <a:pt x="468" y="217"/>
                </a:lnTo>
                <a:lnTo>
                  <a:pt x="460" y="215"/>
                </a:lnTo>
                <a:lnTo>
                  <a:pt x="460" y="215"/>
                </a:lnTo>
                <a:lnTo>
                  <a:pt x="448" y="211"/>
                </a:lnTo>
                <a:lnTo>
                  <a:pt x="434" y="206"/>
                </a:lnTo>
                <a:lnTo>
                  <a:pt x="418" y="200"/>
                </a:lnTo>
                <a:lnTo>
                  <a:pt x="418" y="200"/>
                </a:lnTo>
                <a:lnTo>
                  <a:pt x="427" y="178"/>
                </a:lnTo>
                <a:lnTo>
                  <a:pt x="434" y="156"/>
                </a:lnTo>
                <a:lnTo>
                  <a:pt x="440" y="136"/>
                </a:lnTo>
                <a:lnTo>
                  <a:pt x="440" y="136"/>
                </a:lnTo>
                <a:lnTo>
                  <a:pt x="443" y="125"/>
                </a:lnTo>
                <a:lnTo>
                  <a:pt x="444" y="113"/>
                </a:lnTo>
                <a:lnTo>
                  <a:pt x="445" y="100"/>
                </a:lnTo>
                <a:lnTo>
                  <a:pt x="444" y="85"/>
                </a:lnTo>
                <a:lnTo>
                  <a:pt x="440" y="72"/>
                </a:lnTo>
                <a:lnTo>
                  <a:pt x="435" y="57"/>
                </a:lnTo>
                <a:lnTo>
                  <a:pt x="431" y="50"/>
                </a:lnTo>
                <a:lnTo>
                  <a:pt x="427" y="43"/>
                </a:lnTo>
                <a:lnTo>
                  <a:pt x="421" y="35"/>
                </a:lnTo>
                <a:lnTo>
                  <a:pt x="414" y="28"/>
                </a:lnTo>
                <a:lnTo>
                  <a:pt x="414" y="28"/>
                </a:lnTo>
                <a:lnTo>
                  <a:pt x="406" y="22"/>
                </a:lnTo>
                <a:lnTo>
                  <a:pt x="398" y="16"/>
                </a:lnTo>
                <a:lnTo>
                  <a:pt x="389" y="11"/>
                </a:lnTo>
                <a:lnTo>
                  <a:pt x="381" y="7"/>
                </a:lnTo>
                <a:lnTo>
                  <a:pt x="371" y="4"/>
                </a:lnTo>
                <a:lnTo>
                  <a:pt x="362" y="1"/>
                </a:lnTo>
                <a:lnTo>
                  <a:pt x="351" y="0"/>
                </a:lnTo>
                <a:lnTo>
                  <a:pt x="341" y="0"/>
                </a:lnTo>
                <a:lnTo>
                  <a:pt x="331" y="0"/>
                </a:lnTo>
                <a:lnTo>
                  <a:pt x="322" y="1"/>
                </a:lnTo>
                <a:lnTo>
                  <a:pt x="313" y="4"/>
                </a:lnTo>
                <a:lnTo>
                  <a:pt x="305" y="6"/>
                </a:lnTo>
                <a:lnTo>
                  <a:pt x="296" y="10"/>
                </a:lnTo>
                <a:lnTo>
                  <a:pt x="288" y="15"/>
                </a:lnTo>
                <a:lnTo>
                  <a:pt x="282" y="20"/>
                </a:lnTo>
                <a:lnTo>
                  <a:pt x="275" y="26"/>
                </a:lnTo>
                <a:lnTo>
                  <a:pt x="275" y="26"/>
                </a:lnTo>
                <a:lnTo>
                  <a:pt x="266" y="38"/>
                </a:lnTo>
                <a:lnTo>
                  <a:pt x="257" y="51"/>
                </a:lnTo>
                <a:lnTo>
                  <a:pt x="251" y="63"/>
                </a:lnTo>
                <a:lnTo>
                  <a:pt x="248" y="74"/>
                </a:lnTo>
                <a:lnTo>
                  <a:pt x="245" y="85"/>
                </a:lnTo>
                <a:lnTo>
                  <a:pt x="243" y="95"/>
                </a:lnTo>
                <a:lnTo>
                  <a:pt x="241" y="109"/>
                </a:lnTo>
                <a:lnTo>
                  <a:pt x="241" y="166"/>
                </a:lnTo>
                <a:lnTo>
                  <a:pt x="241" y="166"/>
                </a:lnTo>
                <a:lnTo>
                  <a:pt x="244" y="195"/>
                </a:lnTo>
                <a:lnTo>
                  <a:pt x="244" y="195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8" name="Freeform 15">
            <a:extLst>
              <a:ext uri="{FF2B5EF4-FFF2-40B4-BE49-F238E27FC236}">
                <a16:creationId xmlns:a16="http://schemas.microsoft.com/office/drawing/2014/main" id="{B5B21CC5-FB8B-4488-9333-C3DFC5CF4653}"/>
              </a:ext>
            </a:extLst>
          </p:cNvPr>
          <p:cNvSpPr>
            <a:spLocks noEditPoints="1"/>
          </p:cNvSpPr>
          <p:nvPr/>
        </p:nvSpPr>
        <p:spPr bwMode="auto">
          <a:xfrm>
            <a:off x="7931582" y="762484"/>
            <a:ext cx="1417452" cy="1615014"/>
          </a:xfrm>
          <a:custGeom>
            <a:avLst/>
            <a:gdLst>
              <a:gd name="T0" fmla="*/ 174 w 1478"/>
              <a:gd name="T1" fmla="*/ 262 h 1684"/>
              <a:gd name="T2" fmla="*/ 177 w 1478"/>
              <a:gd name="T3" fmla="*/ 264 h 1684"/>
              <a:gd name="T4" fmla="*/ 109 w 1478"/>
              <a:gd name="T5" fmla="*/ 279 h 1684"/>
              <a:gd name="T6" fmla="*/ 48 w 1478"/>
              <a:gd name="T7" fmla="*/ 281 h 1684"/>
              <a:gd name="T8" fmla="*/ 0 w 1478"/>
              <a:gd name="T9" fmla="*/ 282 h 1684"/>
              <a:gd name="T10" fmla="*/ 12 w 1478"/>
              <a:gd name="T11" fmla="*/ 307 h 1684"/>
              <a:gd name="T12" fmla="*/ 65 w 1478"/>
              <a:gd name="T13" fmla="*/ 344 h 1684"/>
              <a:gd name="T14" fmla="*/ 100 w 1478"/>
              <a:gd name="T15" fmla="*/ 385 h 1684"/>
              <a:gd name="T16" fmla="*/ 137 w 1478"/>
              <a:gd name="T17" fmla="*/ 393 h 1684"/>
              <a:gd name="T18" fmla="*/ 200 w 1478"/>
              <a:gd name="T19" fmla="*/ 389 h 1684"/>
              <a:gd name="T20" fmla="*/ 357 w 1478"/>
              <a:gd name="T21" fmla="*/ 514 h 1684"/>
              <a:gd name="T22" fmla="*/ 406 w 1478"/>
              <a:gd name="T23" fmla="*/ 623 h 1684"/>
              <a:gd name="T24" fmla="*/ 433 w 1478"/>
              <a:gd name="T25" fmla="*/ 688 h 1684"/>
              <a:gd name="T26" fmla="*/ 403 w 1478"/>
              <a:gd name="T27" fmla="*/ 762 h 1684"/>
              <a:gd name="T28" fmla="*/ 364 w 1478"/>
              <a:gd name="T29" fmla="*/ 915 h 1684"/>
              <a:gd name="T30" fmla="*/ 667 w 1478"/>
              <a:gd name="T31" fmla="*/ 1508 h 1684"/>
              <a:gd name="T32" fmla="*/ 813 w 1478"/>
              <a:gd name="T33" fmla="*/ 1647 h 1684"/>
              <a:gd name="T34" fmla="*/ 997 w 1478"/>
              <a:gd name="T35" fmla="*/ 1659 h 1684"/>
              <a:gd name="T36" fmla="*/ 774 w 1478"/>
              <a:gd name="T37" fmla="*/ 1399 h 1684"/>
              <a:gd name="T38" fmla="*/ 556 w 1478"/>
              <a:gd name="T39" fmla="*/ 1102 h 1684"/>
              <a:gd name="T40" fmla="*/ 530 w 1478"/>
              <a:gd name="T41" fmla="*/ 1027 h 1684"/>
              <a:gd name="T42" fmla="*/ 547 w 1478"/>
              <a:gd name="T43" fmla="*/ 956 h 1684"/>
              <a:gd name="T44" fmla="*/ 603 w 1478"/>
              <a:gd name="T45" fmla="*/ 858 h 1684"/>
              <a:gd name="T46" fmla="*/ 1227 w 1478"/>
              <a:gd name="T47" fmla="*/ 1628 h 1684"/>
              <a:gd name="T48" fmla="*/ 1280 w 1478"/>
              <a:gd name="T49" fmla="*/ 1671 h 1684"/>
              <a:gd name="T50" fmla="*/ 1466 w 1478"/>
              <a:gd name="T51" fmla="*/ 1682 h 1684"/>
              <a:gd name="T52" fmla="*/ 1474 w 1478"/>
              <a:gd name="T53" fmla="*/ 1671 h 1684"/>
              <a:gd name="T54" fmla="*/ 985 w 1478"/>
              <a:gd name="T55" fmla="*/ 989 h 1684"/>
              <a:gd name="T56" fmla="*/ 985 w 1478"/>
              <a:gd name="T57" fmla="*/ 921 h 1684"/>
              <a:gd name="T58" fmla="*/ 1015 w 1478"/>
              <a:gd name="T59" fmla="*/ 808 h 1684"/>
              <a:gd name="T60" fmla="*/ 1004 w 1478"/>
              <a:gd name="T61" fmla="*/ 710 h 1684"/>
              <a:gd name="T62" fmla="*/ 1006 w 1478"/>
              <a:gd name="T63" fmla="*/ 617 h 1684"/>
              <a:gd name="T64" fmla="*/ 1037 w 1478"/>
              <a:gd name="T65" fmla="*/ 561 h 1684"/>
              <a:gd name="T66" fmla="*/ 1091 w 1478"/>
              <a:gd name="T67" fmla="*/ 508 h 1684"/>
              <a:gd name="T68" fmla="*/ 1129 w 1478"/>
              <a:gd name="T69" fmla="*/ 459 h 1684"/>
              <a:gd name="T70" fmla="*/ 1140 w 1478"/>
              <a:gd name="T71" fmla="*/ 360 h 1684"/>
              <a:gd name="T72" fmla="*/ 1122 w 1478"/>
              <a:gd name="T73" fmla="*/ 322 h 1684"/>
              <a:gd name="T74" fmla="*/ 1062 w 1478"/>
              <a:gd name="T75" fmla="*/ 183 h 1684"/>
              <a:gd name="T76" fmla="*/ 1045 w 1478"/>
              <a:gd name="T77" fmla="*/ 120 h 1684"/>
              <a:gd name="T78" fmla="*/ 1037 w 1478"/>
              <a:gd name="T79" fmla="*/ 96 h 1684"/>
              <a:gd name="T80" fmla="*/ 1029 w 1478"/>
              <a:gd name="T81" fmla="*/ 16 h 1684"/>
              <a:gd name="T82" fmla="*/ 1016 w 1478"/>
              <a:gd name="T83" fmla="*/ 8 h 1684"/>
              <a:gd name="T84" fmla="*/ 997 w 1478"/>
              <a:gd name="T85" fmla="*/ 10 h 1684"/>
              <a:gd name="T86" fmla="*/ 976 w 1478"/>
              <a:gd name="T87" fmla="*/ 0 h 1684"/>
              <a:gd name="T88" fmla="*/ 964 w 1478"/>
              <a:gd name="T89" fmla="*/ 25 h 1684"/>
              <a:gd name="T90" fmla="*/ 952 w 1478"/>
              <a:gd name="T91" fmla="*/ 27 h 1684"/>
              <a:gd name="T92" fmla="*/ 940 w 1478"/>
              <a:gd name="T93" fmla="*/ 73 h 1684"/>
              <a:gd name="T94" fmla="*/ 929 w 1478"/>
              <a:gd name="T95" fmla="*/ 93 h 1684"/>
              <a:gd name="T96" fmla="*/ 821 w 1478"/>
              <a:gd name="T97" fmla="*/ 86 h 1684"/>
              <a:gd name="T98" fmla="*/ 747 w 1478"/>
              <a:gd name="T99" fmla="*/ 113 h 1684"/>
              <a:gd name="T100" fmla="*/ 699 w 1478"/>
              <a:gd name="T101" fmla="*/ 174 h 1684"/>
              <a:gd name="T102" fmla="*/ 659 w 1478"/>
              <a:gd name="T103" fmla="*/ 231 h 1684"/>
              <a:gd name="T104" fmla="*/ 603 w 1478"/>
              <a:gd name="T105" fmla="*/ 238 h 1684"/>
              <a:gd name="T106" fmla="*/ 507 w 1478"/>
              <a:gd name="T107" fmla="*/ 294 h 1684"/>
              <a:gd name="T108" fmla="*/ 370 w 1478"/>
              <a:gd name="T109" fmla="*/ 285 h 1684"/>
              <a:gd name="T110" fmla="*/ 187 w 1478"/>
              <a:gd name="T111" fmla="*/ 268 h 1684"/>
              <a:gd name="T112" fmla="*/ 747 w 1478"/>
              <a:gd name="T113" fmla="*/ 703 h 1684"/>
              <a:gd name="T114" fmla="*/ 799 w 1478"/>
              <a:gd name="T115" fmla="*/ 738 h 1684"/>
              <a:gd name="T116" fmla="*/ 816 w 1478"/>
              <a:gd name="T117" fmla="*/ 756 h 1684"/>
              <a:gd name="T118" fmla="*/ 816 w 1478"/>
              <a:gd name="T119" fmla="*/ 800 h 1684"/>
              <a:gd name="T120" fmla="*/ 810 w 1478"/>
              <a:gd name="T121" fmla="*/ 863 h 1684"/>
              <a:gd name="T122" fmla="*/ 686 w 1478"/>
              <a:gd name="T123" fmla="*/ 770 h 1684"/>
              <a:gd name="T124" fmla="*/ 697 w 1478"/>
              <a:gd name="T125" fmla="*/ 697 h 1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478" h="1684">
                <a:moveTo>
                  <a:pt x="175" y="262"/>
                </a:moveTo>
                <a:lnTo>
                  <a:pt x="175" y="262"/>
                </a:lnTo>
                <a:lnTo>
                  <a:pt x="172" y="262"/>
                </a:lnTo>
                <a:lnTo>
                  <a:pt x="172" y="262"/>
                </a:lnTo>
                <a:lnTo>
                  <a:pt x="172" y="262"/>
                </a:lnTo>
                <a:lnTo>
                  <a:pt x="174" y="262"/>
                </a:lnTo>
                <a:lnTo>
                  <a:pt x="174" y="262"/>
                </a:lnTo>
                <a:lnTo>
                  <a:pt x="175" y="262"/>
                </a:lnTo>
                <a:lnTo>
                  <a:pt x="175" y="262"/>
                </a:lnTo>
                <a:close/>
                <a:moveTo>
                  <a:pt x="187" y="268"/>
                </a:moveTo>
                <a:lnTo>
                  <a:pt x="187" y="268"/>
                </a:lnTo>
                <a:lnTo>
                  <a:pt x="177" y="264"/>
                </a:lnTo>
                <a:lnTo>
                  <a:pt x="172" y="262"/>
                </a:lnTo>
                <a:lnTo>
                  <a:pt x="172" y="262"/>
                </a:lnTo>
                <a:lnTo>
                  <a:pt x="148" y="268"/>
                </a:lnTo>
                <a:lnTo>
                  <a:pt x="119" y="275"/>
                </a:lnTo>
                <a:lnTo>
                  <a:pt x="119" y="275"/>
                </a:lnTo>
                <a:lnTo>
                  <a:pt x="109" y="279"/>
                </a:lnTo>
                <a:lnTo>
                  <a:pt x="106" y="279"/>
                </a:lnTo>
                <a:lnTo>
                  <a:pt x="106" y="279"/>
                </a:lnTo>
                <a:lnTo>
                  <a:pt x="106" y="279"/>
                </a:lnTo>
                <a:lnTo>
                  <a:pt x="106" y="279"/>
                </a:lnTo>
                <a:lnTo>
                  <a:pt x="97" y="279"/>
                </a:lnTo>
                <a:lnTo>
                  <a:pt x="48" y="281"/>
                </a:lnTo>
                <a:lnTo>
                  <a:pt x="48" y="281"/>
                </a:lnTo>
                <a:lnTo>
                  <a:pt x="29" y="281"/>
                </a:lnTo>
                <a:lnTo>
                  <a:pt x="17" y="281"/>
                </a:lnTo>
                <a:lnTo>
                  <a:pt x="3" y="280"/>
                </a:lnTo>
                <a:lnTo>
                  <a:pt x="2" y="281"/>
                </a:lnTo>
                <a:lnTo>
                  <a:pt x="0" y="282"/>
                </a:lnTo>
                <a:lnTo>
                  <a:pt x="2" y="292"/>
                </a:lnTo>
                <a:lnTo>
                  <a:pt x="2" y="292"/>
                </a:lnTo>
                <a:lnTo>
                  <a:pt x="2" y="296"/>
                </a:lnTo>
                <a:lnTo>
                  <a:pt x="3" y="298"/>
                </a:lnTo>
                <a:lnTo>
                  <a:pt x="8" y="303"/>
                </a:lnTo>
                <a:lnTo>
                  <a:pt x="12" y="307"/>
                </a:lnTo>
                <a:lnTo>
                  <a:pt x="19" y="309"/>
                </a:lnTo>
                <a:lnTo>
                  <a:pt x="29" y="310"/>
                </a:lnTo>
                <a:lnTo>
                  <a:pt x="34" y="311"/>
                </a:lnTo>
                <a:lnTo>
                  <a:pt x="34" y="311"/>
                </a:lnTo>
                <a:lnTo>
                  <a:pt x="49" y="327"/>
                </a:lnTo>
                <a:lnTo>
                  <a:pt x="65" y="344"/>
                </a:lnTo>
                <a:lnTo>
                  <a:pt x="80" y="366"/>
                </a:lnTo>
                <a:lnTo>
                  <a:pt x="80" y="366"/>
                </a:lnTo>
                <a:lnTo>
                  <a:pt x="88" y="374"/>
                </a:lnTo>
                <a:lnTo>
                  <a:pt x="92" y="381"/>
                </a:lnTo>
                <a:lnTo>
                  <a:pt x="97" y="384"/>
                </a:lnTo>
                <a:lnTo>
                  <a:pt x="100" y="385"/>
                </a:lnTo>
                <a:lnTo>
                  <a:pt x="107" y="385"/>
                </a:lnTo>
                <a:lnTo>
                  <a:pt x="112" y="385"/>
                </a:lnTo>
                <a:lnTo>
                  <a:pt x="119" y="388"/>
                </a:lnTo>
                <a:lnTo>
                  <a:pt x="119" y="388"/>
                </a:lnTo>
                <a:lnTo>
                  <a:pt x="128" y="390"/>
                </a:lnTo>
                <a:lnTo>
                  <a:pt x="137" y="393"/>
                </a:lnTo>
                <a:lnTo>
                  <a:pt x="157" y="395"/>
                </a:lnTo>
                <a:lnTo>
                  <a:pt x="176" y="395"/>
                </a:lnTo>
                <a:lnTo>
                  <a:pt x="191" y="393"/>
                </a:lnTo>
                <a:lnTo>
                  <a:pt x="191" y="393"/>
                </a:lnTo>
                <a:lnTo>
                  <a:pt x="195" y="391"/>
                </a:lnTo>
                <a:lnTo>
                  <a:pt x="200" y="389"/>
                </a:lnTo>
                <a:lnTo>
                  <a:pt x="208" y="383"/>
                </a:lnTo>
                <a:lnTo>
                  <a:pt x="212" y="377"/>
                </a:lnTo>
                <a:lnTo>
                  <a:pt x="215" y="374"/>
                </a:lnTo>
                <a:lnTo>
                  <a:pt x="343" y="414"/>
                </a:lnTo>
                <a:lnTo>
                  <a:pt x="343" y="414"/>
                </a:lnTo>
                <a:lnTo>
                  <a:pt x="357" y="514"/>
                </a:lnTo>
                <a:lnTo>
                  <a:pt x="357" y="514"/>
                </a:lnTo>
                <a:lnTo>
                  <a:pt x="359" y="522"/>
                </a:lnTo>
                <a:lnTo>
                  <a:pt x="363" y="533"/>
                </a:lnTo>
                <a:lnTo>
                  <a:pt x="375" y="562"/>
                </a:lnTo>
                <a:lnTo>
                  <a:pt x="391" y="594"/>
                </a:lnTo>
                <a:lnTo>
                  <a:pt x="406" y="623"/>
                </a:lnTo>
                <a:lnTo>
                  <a:pt x="406" y="623"/>
                </a:lnTo>
                <a:lnTo>
                  <a:pt x="419" y="645"/>
                </a:lnTo>
                <a:lnTo>
                  <a:pt x="426" y="663"/>
                </a:lnTo>
                <a:lnTo>
                  <a:pt x="431" y="678"/>
                </a:lnTo>
                <a:lnTo>
                  <a:pt x="433" y="688"/>
                </a:lnTo>
                <a:lnTo>
                  <a:pt x="433" y="688"/>
                </a:lnTo>
                <a:lnTo>
                  <a:pt x="433" y="694"/>
                </a:lnTo>
                <a:lnTo>
                  <a:pt x="431" y="702"/>
                </a:lnTo>
                <a:lnTo>
                  <a:pt x="425" y="721"/>
                </a:lnTo>
                <a:lnTo>
                  <a:pt x="415" y="743"/>
                </a:lnTo>
                <a:lnTo>
                  <a:pt x="403" y="762"/>
                </a:lnTo>
                <a:lnTo>
                  <a:pt x="403" y="762"/>
                </a:lnTo>
                <a:lnTo>
                  <a:pt x="400" y="768"/>
                </a:lnTo>
                <a:lnTo>
                  <a:pt x="397" y="777"/>
                </a:lnTo>
                <a:lnTo>
                  <a:pt x="389" y="800"/>
                </a:lnTo>
                <a:lnTo>
                  <a:pt x="382" y="829"/>
                </a:lnTo>
                <a:lnTo>
                  <a:pt x="375" y="859"/>
                </a:lnTo>
                <a:lnTo>
                  <a:pt x="364" y="915"/>
                </a:lnTo>
                <a:lnTo>
                  <a:pt x="359" y="939"/>
                </a:lnTo>
                <a:lnTo>
                  <a:pt x="272" y="819"/>
                </a:lnTo>
                <a:lnTo>
                  <a:pt x="130" y="825"/>
                </a:lnTo>
                <a:lnTo>
                  <a:pt x="130" y="825"/>
                </a:lnTo>
                <a:lnTo>
                  <a:pt x="446" y="1228"/>
                </a:lnTo>
                <a:lnTo>
                  <a:pt x="667" y="1508"/>
                </a:lnTo>
                <a:lnTo>
                  <a:pt x="741" y="1601"/>
                </a:lnTo>
                <a:lnTo>
                  <a:pt x="773" y="1640"/>
                </a:lnTo>
                <a:lnTo>
                  <a:pt x="773" y="1640"/>
                </a:lnTo>
                <a:lnTo>
                  <a:pt x="776" y="1641"/>
                </a:lnTo>
                <a:lnTo>
                  <a:pt x="785" y="1644"/>
                </a:lnTo>
                <a:lnTo>
                  <a:pt x="813" y="1647"/>
                </a:lnTo>
                <a:lnTo>
                  <a:pt x="850" y="1652"/>
                </a:lnTo>
                <a:lnTo>
                  <a:pt x="891" y="1656"/>
                </a:lnTo>
                <a:lnTo>
                  <a:pt x="968" y="1662"/>
                </a:lnTo>
                <a:lnTo>
                  <a:pt x="1002" y="1664"/>
                </a:lnTo>
                <a:lnTo>
                  <a:pt x="1002" y="1664"/>
                </a:lnTo>
                <a:lnTo>
                  <a:pt x="997" y="1659"/>
                </a:lnTo>
                <a:lnTo>
                  <a:pt x="980" y="1647"/>
                </a:lnTo>
                <a:lnTo>
                  <a:pt x="980" y="1647"/>
                </a:lnTo>
                <a:lnTo>
                  <a:pt x="973" y="1640"/>
                </a:lnTo>
                <a:lnTo>
                  <a:pt x="958" y="1623"/>
                </a:lnTo>
                <a:lnTo>
                  <a:pt x="911" y="1567"/>
                </a:lnTo>
                <a:lnTo>
                  <a:pt x="774" y="1399"/>
                </a:lnTo>
                <a:lnTo>
                  <a:pt x="639" y="1229"/>
                </a:lnTo>
                <a:lnTo>
                  <a:pt x="594" y="1171"/>
                </a:lnTo>
                <a:lnTo>
                  <a:pt x="581" y="1153"/>
                </a:lnTo>
                <a:lnTo>
                  <a:pt x="575" y="1144"/>
                </a:lnTo>
                <a:lnTo>
                  <a:pt x="575" y="1144"/>
                </a:lnTo>
                <a:lnTo>
                  <a:pt x="556" y="1102"/>
                </a:lnTo>
                <a:lnTo>
                  <a:pt x="543" y="1074"/>
                </a:lnTo>
                <a:lnTo>
                  <a:pt x="534" y="1050"/>
                </a:lnTo>
                <a:lnTo>
                  <a:pt x="534" y="1050"/>
                </a:lnTo>
                <a:lnTo>
                  <a:pt x="531" y="1040"/>
                </a:lnTo>
                <a:lnTo>
                  <a:pt x="530" y="1033"/>
                </a:lnTo>
                <a:lnTo>
                  <a:pt x="530" y="1027"/>
                </a:lnTo>
                <a:lnTo>
                  <a:pt x="530" y="1022"/>
                </a:lnTo>
                <a:lnTo>
                  <a:pt x="534" y="1011"/>
                </a:lnTo>
                <a:lnTo>
                  <a:pt x="537" y="998"/>
                </a:lnTo>
                <a:lnTo>
                  <a:pt x="537" y="998"/>
                </a:lnTo>
                <a:lnTo>
                  <a:pt x="541" y="977"/>
                </a:lnTo>
                <a:lnTo>
                  <a:pt x="547" y="956"/>
                </a:lnTo>
                <a:lnTo>
                  <a:pt x="559" y="918"/>
                </a:lnTo>
                <a:lnTo>
                  <a:pt x="559" y="918"/>
                </a:lnTo>
                <a:lnTo>
                  <a:pt x="563" y="910"/>
                </a:lnTo>
                <a:lnTo>
                  <a:pt x="569" y="901"/>
                </a:lnTo>
                <a:lnTo>
                  <a:pt x="583" y="881"/>
                </a:lnTo>
                <a:lnTo>
                  <a:pt x="603" y="858"/>
                </a:lnTo>
                <a:lnTo>
                  <a:pt x="603" y="858"/>
                </a:lnTo>
                <a:lnTo>
                  <a:pt x="702" y="982"/>
                </a:lnTo>
                <a:lnTo>
                  <a:pt x="923" y="1257"/>
                </a:lnTo>
                <a:lnTo>
                  <a:pt x="1042" y="1404"/>
                </a:lnTo>
                <a:lnTo>
                  <a:pt x="1148" y="1533"/>
                </a:lnTo>
                <a:lnTo>
                  <a:pt x="1227" y="1628"/>
                </a:lnTo>
                <a:lnTo>
                  <a:pt x="1251" y="1654"/>
                </a:lnTo>
                <a:lnTo>
                  <a:pt x="1260" y="1663"/>
                </a:lnTo>
                <a:lnTo>
                  <a:pt x="1263" y="1667"/>
                </a:lnTo>
                <a:lnTo>
                  <a:pt x="1263" y="1667"/>
                </a:lnTo>
                <a:lnTo>
                  <a:pt x="1271" y="1669"/>
                </a:lnTo>
                <a:lnTo>
                  <a:pt x="1280" y="1671"/>
                </a:lnTo>
                <a:lnTo>
                  <a:pt x="1307" y="1676"/>
                </a:lnTo>
                <a:lnTo>
                  <a:pt x="1341" y="1680"/>
                </a:lnTo>
                <a:lnTo>
                  <a:pt x="1377" y="1682"/>
                </a:lnTo>
                <a:lnTo>
                  <a:pt x="1413" y="1684"/>
                </a:lnTo>
                <a:lnTo>
                  <a:pt x="1443" y="1684"/>
                </a:lnTo>
                <a:lnTo>
                  <a:pt x="1466" y="1682"/>
                </a:lnTo>
                <a:lnTo>
                  <a:pt x="1473" y="1681"/>
                </a:lnTo>
                <a:lnTo>
                  <a:pt x="1477" y="1680"/>
                </a:lnTo>
                <a:lnTo>
                  <a:pt x="1477" y="1680"/>
                </a:lnTo>
                <a:lnTo>
                  <a:pt x="1478" y="1679"/>
                </a:lnTo>
                <a:lnTo>
                  <a:pt x="1478" y="1676"/>
                </a:lnTo>
                <a:lnTo>
                  <a:pt x="1474" y="1671"/>
                </a:lnTo>
                <a:lnTo>
                  <a:pt x="1467" y="1664"/>
                </a:lnTo>
                <a:lnTo>
                  <a:pt x="1459" y="1657"/>
                </a:lnTo>
                <a:lnTo>
                  <a:pt x="1442" y="1645"/>
                </a:lnTo>
                <a:lnTo>
                  <a:pt x="1433" y="1640"/>
                </a:lnTo>
                <a:lnTo>
                  <a:pt x="1023" y="1159"/>
                </a:lnTo>
                <a:lnTo>
                  <a:pt x="985" y="989"/>
                </a:lnTo>
                <a:lnTo>
                  <a:pt x="985" y="989"/>
                </a:lnTo>
                <a:lnTo>
                  <a:pt x="986" y="974"/>
                </a:lnTo>
                <a:lnTo>
                  <a:pt x="985" y="950"/>
                </a:lnTo>
                <a:lnTo>
                  <a:pt x="985" y="950"/>
                </a:lnTo>
                <a:lnTo>
                  <a:pt x="985" y="933"/>
                </a:lnTo>
                <a:lnTo>
                  <a:pt x="985" y="921"/>
                </a:lnTo>
                <a:lnTo>
                  <a:pt x="985" y="921"/>
                </a:lnTo>
                <a:lnTo>
                  <a:pt x="986" y="915"/>
                </a:lnTo>
                <a:lnTo>
                  <a:pt x="988" y="902"/>
                </a:lnTo>
                <a:lnTo>
                  <a:pt x="998" y="865"/>
                </a:lnTo>
                <a:lnTo>
                  <a:pt x="1009" y="828"/>
                </a:lnTo>
                <a:lnTo>
                  <a:pt x="1015" y="808"/>
                </a:lnTo>
                <a:lnTo>
                  <a:pt x="1015" y="808"/>
                </a:lnTo>
                <a:lnTo>
                  <a:pt x="1016" y="802"/>
                </a:lnTo>
                <a:lnTo>
                  <a:pt x="1015" y="791"/>
                </a:lnTo>
                <a:lnTo>
                  <a:pt x="1013" y="761"/>
                </a:lnTo>
                <a:lnTo>
                  <a:pt x="1008" y="728"/>
                </a:lnTo>
                <a:lnTo>
                  <a:pt x="1004" y="710"/>
                </a:lnTo>
                <a:lnTo>
                  <a:pt x="1004" y="710"/>
                </a:lnTo>
                <a:lnTo>
                  <a:pt x="1003" y="703"/>
                </a:lnTo>
                <a:lnTo>
                  <a:pt x="1003" y="690"/>
                </a:lnTo>
                <a:lnTo>
                  <a:pt x="1003" y="653"/>
                </a:lnTo>
                <a:lnTo>
                  <a:pt x="1004" y="634"/>
                </a:lnTo>
                <a:lnTo>
                  <a:pt x="1006" y="617"/>
                </a:lnTo>
                <a:lnTo>
                  <a:pt x="1009" y="604"/>
                </a:lnTo>
                <a:lnTo>
                  <a:pt x="1010" y="599"/>
                </a:lnTo>
                <a:lnTo>
                  <a:pt x="1013" y="595"/>
                </a:lnTo>
                <a:lnTo>
                  <a:pt x="1013" y="595"/>
                </a:lnTo>
                <a:lnTo>
                  <a:pt x="1022" y="581"/>
                </a:lnTo>
                <a:lnTo>
                  <a:pt x="1037" y="561"/>
                </a:lnTo>
                <a:lnTo>
                  <a:pt x="1056" y="530"/>
                </a:lnTo>
                <a:lnTo>
                  <a:pt x="1056" y="530"/>
                </a:lnTo>
                <a:lnTo>
                  <a:pt x="1059" y="527"/>
                </a:lnTo>
                <a:lnTo>
                  <a:pt x="1063" y="524"/>
                </a:lnTo>
                <a:lnTo>
                  <a:pt x="1077" y="516"/>
                </a:lnTo>
                <a:lnTo>
                  <a:pt x="1091" y="508"/>
                </a:lnTo>
                <a:lnTo>
                  <a:pt x="1105" y="499"/>
                </a:lnTo>
                <a:lnTo>
                  <a:pt x="1105" y="499"/>
                </a:lnTo>
                <a:lnTo>
                  <a:pt x="1111" y="494"/>
                </a:lnTo>
                <a:lnTo>
                  <a:pt x="1117" y="485"/>
                </a:lnTo>
                <a:lnTo>
                  <a:pt x="1123" y="473"/>
                </a:lnTo>
                <a:lnTo>
                  <a:pt x="1129" y="459"/>
                </a:lnTo>
                <a:lnTo>
                  <a:pt x="1134" y="442"/>
                </a:lnTo>
                <a:lnTo>
                  <a:pt x="1137" y="423"/>
                </a:lnTo>
                <a:lnTo>
                  <a:pt x="1140" y="402"/>
                </a:lnTo>
                <a:lnTo>
                  <a:pt x="1141" y="379"/>
                </a:lnTo>
                <a:lnTo>
                  <a:pt x="1141" y="379"/>
                </a:lnTo>
                <a:lnTo>
                  <a:pt x="1140" y="360"/>
                </a:lnTo>
                <a:lnTo>
                  <a:pt x="1139" y="345"/>
                </a:lnTo>
                <a:lnTo>
                  <a:pt x="1135" y="336"/>
                </a:lnTo>
                <a:lnTo>
                  <a:pt x="1131" y="331"/>
                </a:lnTo>
                <a:lnTo>
                  <a:pt x="1128" y="327"/>
                </a:lnTo>
                <a:lnTo>
                  <a:pt x="1124" y="325"/>
                </a:lnTo>
                <a:lnTo>
                  <a:pt x="1122" y="322"/>
                </a:lnTo>
                <a:lnTo>
                  <a:pt x="1119" y="320"/>
                </a:lnTo>
                <a:lnTo>
                  <a:pt x="1119" y="320"/>
                </a:lnTo>
                <a:lnTo>
                  <a:pt x="1094" y="259"/>
                </a:lnTo>
                <a:lnTo>
                  <a:pt x="1067" y="196"/>
                </a:lnTo>
                <a:lnTo>
                  <a:pt x="1067" y="196"/>
                </a:lnTo>
                <a:lnTo>
                  <a:pt x="1062" y="183"/>
                </a:lnTo>
                <a:lnTo>
                  <a:pt x="1057" y="165"/>
                </a:lnTo>
                <a:lnTo>
                  <a:pt x="1048" y="131"/>
                </a:lnTo>
                <a:lnTo>
                  <a:pt x="1048" y="131"/>
                </a:lnTo>
                <a:lnTo>
                  <a:pt x="1045" y="120"/>
                </a:lnTo>
                <a:lnTo>
                  <a:pt x="1045" y="121"/>
                </a:lnTo>
                <a:lnTo>
                  <a:pt x="1045" y="120"/>
                </a:lnTo>
                <a:lnTo>
                  <a:pt x="1045" y="120"/>
                </a:lnTo>
                <a:lnTo>
                  <a:pt x="1044" y="115"/>
                </a:lnTo>
                <a:lnTo>
                  <a:pt x="1040" y="110"/>
                </a:lnTo>
                <a:lnTo>
                  <a:pt x="1038" y="103"/>
                </a:lnTo>
                <a:lnTo>
                  <a:pt x="1037" y="96"/>
                </a:lnTo>
                <a:lnTo>
                  <a:pt x="1037" y="96"/>
                </a:lnTo>
                <a:lnTo>
                  <a:pt x="1034" y="33"/>
                </a:lnTo>
                <a:lnTo>
                  <a:pt x="1034" y="33"/>
                </a:lnTo>
                <a:lnTo>
                  <a:pt x="1033" y="25"/>
                </a:lnTo>
                <a:lnTo>
                  <a:pt x="1032" y="21"/>
                </a:lnTo>
                <a:lnTo>
                  <a:pt x="1031" y="18"/>
                </a:lnTo>
                <a:lnTo>
                  <a:pt x="1029" y="16"/>
                </a:lnTo>
                <a:lnTo>
                  <a:pt x="1025" y="14"/>
                </a:lnTo>
                <a:lnTo>
                  <a:pt x="1022" y="13"/>
                </a:lnTo>
                <a:lnTo>
                  <a:pt x="1021" y="11"/>
                </a:lnTo>
                <a:lnTo>
                  <a:pt x="1021" y="11"/>
                </a:lnTo>
                <a:lnTo>
                  <a:pt x="1019" y="8"/>
                </a:lnTo>
                <a:lnTo>
                  <a:pt x="1016" y="8"/>
                </a:lnTo>
                <a:lnTo>
                  <a:pt x="1013" y="10"/>
                </a:lnTo>
                <a:lnTo>
                  <a:pt x="1010" y="12"/>
                </a:lnTo>
                <a:lnTo>
                  <a:pt x="1006" y="17"/>
                </a:lnTo>
                <a:lnTo>
                  <a:pt x="1004" y="19"/>
                </a:lnTo>
                <a:lnTo>
                  <a:pt x="1004" y="19"/>
                </a:lnTo>
                <a:lnTo>
                  <a:pt x="997" y="10"/>
                </a:lnTo>
                <a:lnTo>
                  <a:pt x="988" y="4"/>
                </a:lnTo>
                <a:lnTo>
                  <a:pt x="983" y="1"/>
                </a:lnTo>
                <a:lnTo>
                  <a:pt x="980" y="0"/>
                </a:lnTo>
                <a:lnTo>
                  <a:pt x="980" y="0"/>
                </a:lnTo>
                <a:lnTo>
                  <a:pt x="977" y="0"/>
                </a:lnTo>
                <a:lnTo>
                  <a:pt x="976" y="0"/>
                </a:lnTo>
                <a:lnTo>
                  <a:pt x="973" y="4"/>
                </a:lnTo>
                <a:lnTo>
                  <a:pt x="970" y="7"/>
                </a:lnTo>
                <a:lnTo>
                  <a:pt x="969" y="13"/>
                </a:lnTo>
                <a:lnTo>
                  <a:pt x="966" y="22"/>
                </a:lnTo>
                <a:lnTo>
                  <a:pt x="965" y="24"/>
                </a:lnTo>
                <a:lnTo>
                  <a:pt x="964" y="25"/>
                </a:lnTo>
                <a:lnTo>
                  <a:pt x="963" y="24"/>
                </a:lnTo>
                <a:lnTo>
                  <a:pt x="963" y="24"/>
                </a:lnTo>
                <a:lnTo>
                  <a:pt x="962" y="23"/>
                </a:lnTo>
                <a:lnTo>
                  <a:pt x="959" y="22"/>
                </a:lnTo>
                <a:lnTo>
                  <a:pt x="956" y="23"/>
                </a:lnTo>
                <a:lnTo>
                  <a:pt x="952" y="27"/>
                </a:lnTo>
                <a:lnTo>
                  <a:pt x="952" y="27"/>
                </a:lnTo>
                <a:lnTo>
                  <a:pt x="952" y="30"/>
                </a:lnTo>
                <a:lnTo>
                  <a:pt x="945" y="54"/>
                </a:lnTo>
                <a:lnTo>
                  <a:pt x="945" y="54"/>
                </a:lnTo>
                <a:lnTo>
                  <a:pt x="941" y="64"/>
                </a:lnTo>
                <a:lnTo>
                  <a:pt x="940" y="73"/>
                </a:lnTo>
                <a:lnTo>
                  <a:pt x="940" y="80"/>
                </a:lnTo>
                <a:lnTo>
                  <a:pt x="941" y="86"/>
                </a:lnTo>
                <a:lnTo>
                  <a:pt x="942" y="94"/>
                </a:lnTo>
                <a:lnTo>
                  <a:pt x="945" y="98"/>
                </a:lnTo>
                <a:lnTo>
                  <a:pt x="945" y="98"/>
                </a:lnTo>
                <a:lnTo>
                  <a:pt x="929" y="93"/>
                </a:lnTo>
                <a:lnTo>
                  <a:pt x="912" y="90"/>
                </a:lnTo>
                <a:lnTo>
                  <a:pt x="890" y="85"/>
                </a:lnTo>
                <a:lnTo>
                  <a:pt x="865" y="84"/>
                </a:lnTo>
                <a:lnTo>
                  <a:pt x="850" y="84"/>
                </a:lnTo>
                <a:lnTo>
                  <a:pt x="836" y="84"/>
                </a:lnTo>
                <a:lnTo>
                  <a:pt x="821" y="86"/>
                </a:lnTo>
                <a:lnTo>
                  <a:pt x="805" y="88"/>
                </a:lnTo>
                <a:lnTo>
                  <a:pt x="791" y="92"/>
                </a:lnTo>
                <a:lnTo>
                  <a:pt x="775" y="98"/>
                </a:lnTo>
                <a:lnTo>
                  <a:pt x="775" y="98"/>
                </a:lnTo>
                <a:lnTo>
                  <a:pt x="760" y="105"/>
                </a:lnTo>
                <a:lnTo>
                  <a:pt x="747" y="113"/>
                </a:lnTo>
                <a:lnTo>
                  <a:pt x="736" y="122"/>
                </a:lnTo>
                <a:lnTo>
                  <a:pt x="726" y="132"/>
                </a:lnTo>
                <a:lnTo>
                  <a:pt x="718" y="143"/>
                </a:lnTo>
                <a:lnTo>
                  <a:pt x="711" y="154"/>
                </a:lnTo>
                <a:lnTo>
                  <a:pt x="703" y="165"/>
                </a:lnTo>
                <a:lnTo>
                  <a:pt x="699" y="174"/>
                </a:lnTo>
                <a:lnTo>
                  <a:pt x="691" y="195"/>
                </a:lnTo>
                <a:lnTo>
                  <a:pt x="688" y="211"/>
                </a:lnTo>
                <a:lnTo>
                  <a:pt x="684" y="227"/>
                </a:lnTo>
                <a:lnTo>
                  <a:pt x="684" y="227"/>
                </a:lnTo>
                <a:lnTo>
                  <a:pt x="673" y="229"/>
                </a:lnTo>
                <a:lnTo>
                  <a:pt x="659" y="231"/>
                </a:lnTo>
                <a:lnTo>
                  <a:pt x="640" y="231"/>
                </a:lnTo>
                <a:lnTo>
                  <a:pt x="640" y="231"/>
                </a:lnTo>
                <a:lnTo>
                  <a:pt x="625" y="233"/>
                </a:lnTo>
                <a:lnTo>
                  <a:pt x="615" y="235"/>
                </a:lnTo>
                <a:lnTo>
                  <a:pt x="609" y="236"/>
                </a:lnTo>
                <a:lnTo>
                  <a:pt x="603" y="238"/>
                </a:lnTo>
                <a:lnTo>
                  <a:pt x="603" y="238"/>
                </a:lnTo>
                <a:lnTo>
                  <a:pt x="597" y="240"/>
                </a:lnTo>
                <a:lnTo>
                  <a:pt x="585" y="246"/>
                </a:lnTo>
                <a:lnTo>
                  <a:pt x="554" y="264"/>
                </a:lnTo>
                <a:lnTo>
                  <a:pt x="507" y="294"/>
                </a:lnTo>
                <a:lnTo>
                  <a:pt x="507" y="294"/>
                </a:lnTo>
                <a:lnTo>
                  <a:pt x="502" y="296"/>
                </a:lnTo>
                <a:lnTo>
                  <a:pt x="494" y="297"/>
                </a:lnTo>
                <a:lnTo>
                  <a:pt x="471" y="296"/>
                </a:lnTo>
                <a:lnTo>
                  <a:pt x="428" y="292"/>
                </a:lnTo>
                <a:lnTo>
                  <a:pt x="428" y="292"/>
                </a:lnTo>
                <a:lnTo>
                  <a:pt x="370" y="285"/>
                </a:lnTo>
                <a:lnTo>
                  <a:pt x="313" y="279"/>
                </a:lnTo>
                <a:lnTo>
                  <a:pt x="313" y="279"/>
                </a:lnTo>
                <a:lnTo>
                  <a:pt x="255" y="275"/>
                </a:lnTo>
                <a:lnTo>
                  <a:pt x="217" y="273"/>
                </a:lnTo>
                <a:lnTo>
                  <a:pt x="200" y="270"/>
                </a:lnTo>
                <a:lnTo>
                  <a:pt x="187" y="268"/>
                </a:lnTo>
                <a:lnTo>
                  <a:pt x="187" y="268"/>
                </a:lnTo>
                <a:close/>
                <a:moveTo>
                  <a:pt x="699" y="678"/>
                </a:moveTo>
                <a:lnTo>
                  <a:pt x="699" y="667"/>
                </a:lnTo>
                <a:lnTo>
                  <a:pt x="699" y="667"/>
                </a:lnTo>
                <a:lnTo>
                  <a:pt x="725" y="687"/>
                </a:lnTo>
                <a:lnTo>
                  <a:pt x="747" y="703"/>
                </a:lnTo>
                <a:lnTo>
                  <a:pt x="757" y="709"/>
                </a:lnTo>
                <a:lnTo>
                  <a:pt x="764" y="713"/>
                </a:lnTo>
                <a:lnTo>
                  <a:pt x="764" y="713"/>
                </a:lnTo>
                <a:lnTo>
                  <a:pt x="774" y="718"/>
                </a:lnTo>
                <a:lnTo>
                  <a:pt x="780" y="721"/>
                </a:lnTo>
                <a:lnTo>
                  <a:pt x="799" y="738"/>
                </a:lnTo>
                <a:lnTo>
                  <a:pt x="799" y="738"/>
                </a:lnTo>
                <a:lnTo>
                  <a:pt x="810" y="747"/>
                </a:lnTo>
                <a:lnTo>
                  <a:pt x="813" y="750"/>
                </a:lnTo>
                <a:lnTo>
                  <a:pt x="813" y="753"/>
                </a:lnTo>
                <a:lnTo>
                  <a:pt x="816" y="756"/>
                </a:lnTo>
                <a:lnTo>
                  <a:pt x="816" y="756"/>
                </a:lnTo>
                <a:lnTo>
                  <a:pt x="819" y="760"/>
                </a:lnTo>
                <a:lnTo>
                  <a:pt x="820" y="765"/>
                </a:lnTo>
                <a:lnTo>
                  <a:pt x="820" y="768"/>
                </a:lnTo>
                <a:lnTo>
                  <a:pt x="819" y="773"/>
                </a:lnTo>
                <a:lnTo>
                  <a:pt x="817" y="785"/>
                </a:lnTo>
                <a:lnTo>
                  <a:pt x="816" y="800"/>
                </a:lnTo>
                <a:lnTo>
                  <a:pt x="816" y="800"/>
                </a:lnTo>
                <a:lnTo>
                  <a:pt x="814" y="817"/>
                </a:lnTo>
                <a:lnTo>
                  <a:pt x="813" y="834"/>
                </a:lnTo>
                <a:lnTo>
                  <a:pt x="810" y="850"/>
                </a:lnTo>
                <a:lnTo>
                  <a:pt x="810" y="863"/>
                </a:lnTo>
                <a:lnTo>
                  <a:pt x="810" y="863"/>
                </a:lnTo>
                <a:lnTo>
                  <a:pt x="810" y="880"/>
                </a:lnTo>
                <a:lnTo>
                  <a:pt x="808" y="899"/>
                </a:lnTo>
                <a:lnTo>
                  <a:pt x="805" y="924"/>
                </a:lnTo>
                <a:lnTo>
                  <a:pt x="679" y="787"/>
                </a:lnTo>
                <a:lnTo>
                  <a:pt x="679" y="787"/>
                </a:lnTo>
                <a:lnTo>
                  <a:pt x="686" y="770"/>
                </a:lnTo>
                <a:lnTo>
                  <a:pt x="691" y="753"/>
                </a:lnTo>
                <a:lnTo>
                  <a:pt x="694" y="744"/>
                </a:lnTo>
                <a:lnTo>
                  <a:pt x="695" y="734"/>
                </a:lnTo>
                <a:lnTo>
                  <a:pt x="695" y="734"/>
                </a:lnTo>
                <a:lnTo>
                  <a:pt x="697" y="716"/>
                </a:lnTo>
                <a:lnTo>
                  <a:pt x="697" y="697"/>
                </a:lnTo>
                <a:lnTo>
                  <a:pt x="699" y="678"/>
                </a:lnTo>
                <a:lnTo>
                  <a:pt x="699" y="678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9" name="Freeform 16">
            <a:extLst>
              <a:ext uri="{FF2B5EF4-FFF2-40B4-BE49-F238E27FC236}">
                <a16:creationId xmlns:a16="http://schemas.microsoft.com/office/drawing/2014/main" id="{016C400D-82B6-41DF-A016-3CE03F781BAB}"/>
              </a:ext>
            </a:extLst>
          </p:cNvPr>
          <p:cNvSpPr>
            <a:spLocks noEditPoints="1"/>
          </p:cNvSpPr>
          <p:nvPr/>
        </p:nvSpPr>
        <p:spPr bwMode="auto">
          <a:xfrm>
            <a:off x="2196964" y="987321"/>
            <a:ext cx="1838320" cy="1353312"/>
          </a:xfrm>
          <a:custGeom>
            <a:avLst/>
            <a:gdLst>
              <a:gd name="T0" fmla="*/ 857 w 1717"/>
              <a:gd name="T1" fmla="*/ 57 h 1264"/>
              <a:gd name="T2" fmla="*/ 844 w 1717"/>
              <a:gd name="T3" fmla="*/ 59 h 1264"/>
              <a:gd name="T4" fmla="*/ 711 w 1717"/>
              <a:gd name="T5" fmla="*/ 37 h 1264"/>
              <a:gd name="T6" fmla="*/ 623 w 1717"/>
              <a:gd name="T7" fmla="*/ 46 h 1264"/>
              <a:gd name="T8" fmla="*/ 536 w 1717"/>
              <a:gd name="T9" fmla="*/ 97 h 1264"/>
              <a:gd name="T10" fmla="*/ 528 w 1717"/>
              <a:gd name="T11" fmla="*/ 113 h 1264"/>
              <a:gd name="T12" fmla="*/ 462 w 1717"/>
              <a:gd name="T13" fmla="*/ 88 h 1264"/>
              <a:gd name="T14" fmla="*/ 393 w 1717"/>
              <a:gd name="T15" fmla="*/ 82 h 1264"/>
              <a:gd name="T16" fmla="*/ 374 w 1717"/>
              <a:gd name="T17" fmla="*/ 42 h 1264"/>
              <a:gd name="T18" fmla="*/ 347 w 1717"/>
              <a:gd name="T19" fmla="*/ 29 h 1264"/>
              <a:gd name="T20" fmla="*/ 331 w 1717"/>
              <a:gd name="T21" fmla="*/ 58 h 1264"/>
              <a:gd name="T22" fmla="*/ 243 w 1717"/>
              <a:gd name="T23" fmla="*/ 51 h 1264"/>
              <a:gd name="T24" fmla="*/ 214 w 1717"/>
              <a:gd name="T25" fmla="*/ 40 h 1264"/>
              <a:gd name="T26" fmla="*/ 187 w 1717"/>
              <a:gd name="T27" fmla="*/ 52 h 1264"/>
              <a:gd name="T28" fmla="*/ 164 w 1717"/>
              <a:gd name="T29" fmla="*/ 53 h 1264"/>
              <a:gd name="T30" fmla="*/ 210 w 1717"/>
              <a:gd name="T31" fmla="*/ 86 h 1264"/>
              <a:gd name="T32" fmla="*/ 282 w 1717"/>
              <a:gd name="T33" fmla="*/ 122 h 1264"/>
              <a:gd name="T34" fmla="*/ 363 w 1717"/>
              <a:gd name="T35" fmla="*/ 179 h 1264"/>
              <a:gd name="T36" fmla="*/ 388 w 1717"/>
              <a:gd name="T37" fmla="*/ 224 h 1264"/>
              <a:gd name="T38" fmla="*/ 391 w 1717"/>
              <a:gd name="T39" fmla="*/ 281 h 1264"/>
              <a:gd name="T40" fmla="*/ 459 w 1717"/>
              <a:gd name="T41" fmla="*/ 403 h 1264"/>
              <a:gd name="T42" fmla="*/ 462 w 1717"/>
              <a:gd name="T43" fmla="*/ 480 h 1264"/>
              <a:gd name="T44" fmla="*/ 449 w 1717"/>
              <a:gd name="T45" fmla="*/ 553 h 1264"/>
              <a:gd name="T46" fmla="*/ 410 w 1717"/>
              <a:gd name="T47" fmla="*/ 674 h 1264"/>
              <a:gd name="T48" fmla="*/ 3 w 1717"/>
              <a:gd name="T49" fmla="*/ 633 h 1264"/>
              <a:gd name="T50" fmla="*/ 566 w 1717"/>
              <a:gd name="T51" fmla="*/ 949 h 1264"/>
              <a:gd name="T52" fmla="*/ 1188 w 1717"/>
              <a:gd name="T53" fmla="*/ 1263 h 1264"/>
              <a:gd name="T54" fmla="*/ 1289 w 1717"/>
              <a:gd name="T55" fmla="*/ 1256 h 1264"/>
              <a:gd name="T56" fmla="*/ 1273 w 1717"/>
              <a:gd name="T57" fmla="*/ 1239 h 1264"/>
              <a:gd name="T58" fmla="*/ 606 w 1717"/>
              <a:gd name="T59" fmla="*/ 904 h 1264"/>
              <a:gd name="T60" fmla="*/ 565 w 1717"/>
              <a:gd name="T61" fmla="*/ 843 h 1264"/>
              <a:gd name="T62" fmla="*/ 547 w 1717"/>
              <a:gd name="T63" fmla="*/ 783 h 1264"/>
              <a:gd name="T64" fmla="*/ 573 w 1717"/>
              <a:gd name="T65" fmla="*/ 733 h 1264"/>
              <a:gd name="T66" fmla="*/ 1394 w 1717"/>
              <a:gd name="T67" fmla="*/ 1171 h 1264"/>
              <a:gd name="T68" fmla="*/ 1644 w 1717"/>
              <a:gd name="T69" fmla="*/ 1254 h 1264"/>
              <a:gd name="T70" fmla="*/ 1717 w 1717"/>
              <a:gd name="T71" fmla="*/ 1237 h 1264"/>
              <a:gd name="T72" fmla="*/ 1649 w 1717"/>
              <a:gd name="T73" fmla="*/ 1219 h 1264"/>
              <a:gd name="T74" fmla="*/ 1550 w 1717"/>
              <a:gd name="T75" fmla="*/ 1184 h 1264"/>
              <a:gd name="T76" fmla="*/ 959 w 1717"/>
              <a:gd name="T77" fmla="*/ 860 h 1264"/>
              <a:gd name="T78" fmla="*/ 937 w 1717"/>
              <a:gd name="T79" fmla="*/ 748 h 1264"/>
              <a:gd name="T80" fmla="*/ 943 w 1717"/>
              <a:gd name="T81" fmla="*/ 702 h 1264"/>
              <a:gd name="T82" fmla="*/ 1016 w 1717"/>
              <a:gd name="T83" fmla="*/ 602 h 1264"/>
              <a:gd name="T84" fmla="*/ 1044 w 1717"/>
              <a:gd name="T85" fmla="*/ 543 h 1264"/>
              <a:gd name="T86" fmla="*/ 1079 w 1717"/>
              <a:gd name="T87" fmla="*/ 417 h 1264"/>
              <a:gd name="T88" fmla="*/ 1151 w 1717"/>
              <a:gd name="T89" fmla="*/ 401 h 1264"/>
              <a:gd name="T90" fmla="*/ 1186 w 1717"/>
              <a:gd name="T91" fmla="*/ 308 h 1264"/>
              <a:gd name="T92" fmla="*/ 1194 w 1717"/>
              <a:gd name="T93" fmla="*/ 245 h 1264"/>
              <a:gd name="T94" fmla="*/ 1182 w 1717"/>
              <a:gd name="T95" fmla="*/ 125 h 1264"/>
              <a:gd name="T96" fmla="*/ 1129 w 1717"/>
              <a:gd name="T97" fmla="*/ 51 h 1264"/>
              <a:gd name="T98" fmla="*/ 1016 w 1717"/>
              <a:gd name="T99" fmla="*/ 20 h 1264"/>
              <a:gd name="T100" fmla="*/ 942 w 1717"/>
              <a:gd name="T101" fmla="*/ 20 h 1264"/>
              <a:gd name="T102" fmla="*/ 873 w 1717"/>
              <a:gd name="T103" fmla="*/ 0 h 1264"/>
              <a:gd name="T104" fmla="*/ 872 w 1717"/>
              <a:gd name="T105" fmla="*/ 13 h 1264"/>
              <a:gd name="T106" fmla="*/ 840 w 1717"/>
              <a:gd name="T107" fmla="*/ 20 h 1264"/>
              <a:gd name="T108" fmla="*/ 785 w 1717"/>
              <a:gd name="T109" fmla="*/ 493 h 1264"/>
              <a:gd name="T110" fmla="*/ 798 w 1717"/>
              <a:gd name="T111" fmla="*/ 510 h 1264"/>
              <a:gd name="T112" fmla="*/ 771 w 1717"/>
              <a:gd name="T113" fmla="*/ 591 h 1264"/>
              <a:gd name="T114" fmla="*/ 737 w 1717"/>
              <a:gd name="T115" fmla="*/ 734 h 1264"/>
              <a:gd name="T116" fmla="*/ 594 w 1717"/>
              <a:gd name="T117" fmla="*/ 656 h 1264"/>
              <a:gd name="T118" fmla="*/ 615 w 1717"/>
              <a:gd name="T119" fmla="*/ 619 h 1264"/>
              <a:gd name="T120" fmla="*/ 656 w 1717"/>
              <a:gd name="T121" fmla="*/ 562 h 1264"/>
              <a:gd name="T122" fmla="*/ 747 w 1717"/>
              <a:gd name="T123" fmla="*/ 508 h 12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717" h="1264">
                <a:moveTo>
                  <a:pt x="844" y="29"/>
                </a:moveTo>
                <a:lnTo>
                  <a:pt x="844" y="29"/>
                </a:lnTo>
                <a:lnTo>
                  <a:pt x="855" y="48"/>
                </a:lnTo>
                <a:lnTo>
                  <a:pt x="857" y="54"/>
                </a:lnTo>
                <a:lnTo>
                  <a:pt x="859" y="56"/>
                </a:lnTo>
                <a:lnTo>
                  <a:pt x="857" y="57"/>
                </a:lnTo>
                <a:lnTo>
                  <a:pt x="857" y="57"/>
                </a:lnTo>
                <a:lnTo>
                  <a:pt x="857" y="57"/>
                </a:lnTo>
                <a:lnTo>
                  <a:pt x="859" y="57"/>
                </a:lnTo>
                <a:lnTo>
                  <a:pt x="860" y="59"/>
                </a:lnTo>
                <a:lnTo>
                  <a:pt x="859" y="60"/>
                </a:lnTo>
                <a:lnTo>
                  <a:pt x="856" y="60"/>
                </a:lnTo>
                <a:lnTo>
                  <a:pt x="844" y="59"/>
                </a:lnTo>
                <a:lnTo>
                  <a:pt x="844" y="59"/>
                </a:lnTo>
                <a:lnTo>
                  <a:pt x="820" y="53"/>
                </a:lnTo>
                <a:lnTo>
                  <a:pt x="787" y="46"/>
                </a:lnTo>
                <a:lnTo>
                  <a:pt x="769" y="42"/>
                </a:lnTo>
                <a:lnTo>
                  <a:pt x="750" y="39"/>
                </a:lnTo>
                <a:lnTo>
                  <a:pt x="730" y="37"/>
                </a:lnTo>
                <a:lnTo>
                  <a:pt x="711" y="37"/>
                </a:lnTo>
                <a:lnTo>
                  <a:pt x="711" y="37"/>
                </a:lnTo>
                <a:lnTo>
                  <a:pt x="679" y="37"/>
                </a:lnTo>
                <a:lnTo>
                  <a:pt x="660" y="37"/>
                </a:lnTo>
                <a:lnTo>
                  <a:pt x="651" y="37"/>
                </a:lnTo>
                <a:lnTo>
                  <a:pt x="644" y="39"/>
                </a:lnTo>
                <a:lnTo>
                  <a:pt x="634" y="41"/>
                </a:lnTo>
                <a:lnTo>
                  <a:pt x="623" y="46"/>
                </a:lnTo>
                <a:lnTo>
                  <a:pt x="623" y="46"/>
                </a:lnTo>
                <a:lnTo>
                  <a:pt x="598" y="56"/>
                </a:lnTo>
                <a:lnTo>
                  <a:pt x="577" y="66"/>
                </a:lnTo>
                <a:lnTo>
                  <a:pt x="560" y="76"/>
                </a:lnTo>
                <a:lnTo>
                  <a:pt x="550" y="83"/>
                </a:lnTo>
                <a:lnTo>
                  <a:pt x="550" y="83"/>
                </a:lnTo>
                <a:lnTo>
                  <a:pt x="542" y="91"/>
                </a:lnTo>
                <a:lnTo>
                  <a:pt x="536" y="97"/>
                </a:lnTo>
                <a:lnTo>
                  <a:pt x="530" y="103"/>
                </a:lnTo>
                <a:lnTo>
                  <a:pt x="528" y="104"/>
                </a:lnTo>
                <a:lnTo>
                  <a:pt x="524" y="105"/>
                </a:lnTo>
                <a:lnTo>
                  <a:pt x="524" y="105"/>
                </a:lnTo>
                <a:lnTo>
                  <a:pt x="523" y="106"/>
                </a:lnTo>
                <a:lnTo>
                  <a:pt x="524" y="108"/>
                </a:lnTo>
                <a:lnTo>
                  <a:pt x="528" y="113"/>
                </a:lnTo>
                <a:lnTo>
                  <a:pt x="528" y="114"/>
                </a:lnTo>
                <a:lnTo>
                  <a:pt x="526" y="114"/>
                </a:lnTo>
                <a:lnTo>
                  <a:pt x="511" y="108"/>
                </a:lnTo>
                <a:lnTo>
                  <a:pt x="511" y="108"/>
                </a:lnTo>
                <a:lnTo>
                  <a:pt x="489" y="100"/>
                </a:lnTo>
                <a:lnTo>
                  <a:pt x="473" y="93"/>
                </a:lnTo>
                <a:lnTo>
                  <a:pt x="462" y="88"/>
                </a:lnTo>
                <a:lnTo>
                  <a:pt x="451" y="86"/>
                </a:lnTo>
                <a:lnTo>
                  <a:pt x="451" y="86"/>
                </a:lnTo>
                <a:lnTo>
                  <a:pt x="431" y="85"/>
                </a:lnTo>
                <a:lnTo>
                  <a:pt x="413" y="83"/>
                </a:lnTo>
                <a:lnTo>
                  <a:pt x="413" y="83"/>
                </a:lnTo>
                <a:lnTo>
                  <a:pt x="398" y="83"/>
                </a:lnTo>
                <a:lnTo>
                  <a:pt x="393" y="82"/>
                </a:lnTo>
                <a:lnTo>
                  <a:pt x="392" y="81"/>
                </a:lnTo>
                <a:lnTo>
                  <a:pt x="391" y="79"/>
                </a:lnTo>
                <a:lnTo>
                  <a:pt x="391" y="79"/>
                </a:lnTo>
                <a:lnTo>
                  <a:pt x="385" y="60"/>
                </a:lnTo>
                <a:lnTo>
                  <a:pt x="380" y="51"/>
                </a:lnTo>
                <a:lnTo>
                  <a:pt x="374" y="42"/>
                </a:lnTo>
                <a:lnTo>
                  <a:pt x="374" y="42"/>
                </a:lnTo>
                <a:lnTo>
                  <a:pt x="368" y="36"/>
                </a:lnTo>
                <a:lnTo>
                  <a:pt x="360" y="30"/>
                </a:lnTo>
                <a:lnTo>
                  <a:pt x="357" y="29"/>
                </a:lnTo>
                <a:lnTo>
                  <a:pt x="353" y="28"/>
                </a:lnTo>
                <a:lnTo>
                  <a:pt x="351" y="28"/>
                </a:lnTo>
                <a:lnTo>
                  <a:pt x="347" y="29"/>
                </a:lnTo>
                <a:lnTo>
                  <a:pt x="347" y="29"/>
                </a:lnTo>
                <a:lnTo>
                  <a:pt x="342" y="33"/>
                </a:lnTo>
                <a:lnTo>
                  <a:pt x="339" y="37"/>
                </a:lnTo>
                <a:lnTo>
                  <a:pt x="337" y="41"/>
                </a:lnTo>
                <a:lnTo>
                  <a:pt x="336" y="46"/>
                </a:lnTo>
                <a:lnTo>
                  <a:pt x="336" y="46"/>
                </a:lnTo>
                <a:lnTo>
                  <a:pt x="334" y="54"/>
                </a:lnTo>
                <a:lnTo>
                  <a:pt x="331" y="58"/>
                </a:lnTo>
                <a:lnTo>
                  <a:pt x="330" y="59"/>
                </a:lnTo>
                <a:lnTo>
                  <a:pt x="328" y="59"/>
                </a:lnTo>
                <a:lnTo>
                  <a:pt x="328" y="59"/>
                </a:lnTo>
                <a:lnTo>
                  <a:pt x="289" y="54"/>
                </a:lnTo>
                <a:lnTo>
                  <a:pt x="254" y="51"/>
                </a:lnTo>
                <a:lnTo>
                  <a:pt x="243" y="51"/>
                </a:lnTo>
                <a:lnTo>
                  <a:pt x="243" y="51"/>
                </a:lnTo>
                <a:lnTo>
                  <a:pt x="238" y="48"/>
                </a:lnTo>
                <a:lnTo>
                  <a:pt x="231" y="43"/>
                </a:lnTo>
                <a:lnTo>
                  <a:pt x="227" y="41"/>
                </a:lnTo>
                <a:lnTo>
                  <a:pt x="222" y="40"/>
                </a:lnTo>
                <a:lnTo>
                  <a:pt x="217" y="39"/>
                </a:lnTo>
                <a:lnTo>
                  <a:pt x="214" y="40"/>
                </a:lnTo>
                <a:lnTo>
                  <a:pt x="214" y="40"/>
                </a:lnTo>
                <a:lnTo>
                  <a:pt x="198" y="46"/>
                </a:lnTo>
                <a:lnTo>
                  <a:pt x="193" y="48"/>
                </a:lnTo>
                <a:lnTo>
                  <a:pt x="192" y="50"/>
                </a:lnTo>
                <a:lnTo>
                  <a:pt x="192" y="51"/>
                </a:lnTo>
                <a:lnTo>
                  <a:pt x="192" y="51"/>
                </a:lnTo>
                <a:lnTo>
                  <a:pt x="189" y="52"/>
                </a:lnTo>
                <a:lnTo>
                  <a:pt x="187" y="52"/>
                </a:lnTo>
                <a:lnTo>
                  <a:pt x="176" y="51"/>
                </a:lnTo>
                <a:lnTo>
                  <a:pt x="171" y="50"/>
                </a:lnTo>
                <a:lnTo>
                  <a:pt x="168" y="50"/>
                </a:lnTo>
                <a:lnTo>
                  <a:pt x="164" y="51"/>
                </a:lnTo>
                <a:lnTo>
                  <a:pt x="164" y="52"/>
                </a:lnTo>
                <a:lnTo>
                  <a:pt x="164" y="53"/>
                </a:lnTo>
                <a:lnTo>
                  <a:pt x="164" y="53"/>
                </a:lnTo>
                <a:lnTo>
                  <a:pt x="165" y="57"/>
                </a:lnTo>
                <a:lnTo>
                  <a:pt x="168" y="62"/>
                </a:lnTo>
                <a:lnTo>
                  <a:pt x="175" y="69"/>
                </a:lnTo>
                <a:lnTo>
                  <a:pt x="183" y="76"/>
                </a:lnTo>
                <a:lnTo>
                  <a:pt x="194" y="81"/>
                </a:lnTo>
                <a:lnTo>
                  <a:pt x="194" y="81"/>
                </a:lnTo>
                <a:lnTo>
                  <a:pt x="210" y="86"/>
                </a:lnTo>
                <a:lnTo>
                  <a:pt x="233" y="92"/>
                </a:lnTo>
                <a:lnTo>
                  <a:pt x="254" y="98"/>
                </a:lnTo>
                <a:lnTo>
                  <a:pt x="261" y="100"/>
                </a:lnTo>
                <a:lnTo>
                  <a:pt x="265" y="103"/>
                </a:lnTo>
                <a:lnTo>
                  <a:pt x="265" y="103"/>
                </a:lnTo>
                <a:lnTo>
                  <a:pt x="274" y="115"/>
                </a:lnTo>
                <a:lnTo>
                  <a:pt x="282" y="122"/>
                </a:lnTo>
                <a:lnTo>
                  <a:pt x="290" y="131"/>
                </a:lnTo>
                <a:lnTo>
                  <a:pt x="290" y="131"/>
                </a:lnTo>
                <a:lnTo>
                  <a:pt x="302" y="140"/>
                </a:lnTo>
                <a:lnTo>
                  <a:pt x="319" y="153"/>
                </a:lnTo>
                <a:lnTo>
                  <a:pt x="319" y="153"/>
                </a:lnTo>
                <a:lnTo>
                  <a:pt x="341" y="166"/>
                </a:lnTo>
                <a:lnTo>
                  <a:pt x="363" y="179"/>
                </a:lnTo>
                <a:lnTo>
                  <a:pt x="363" y="179"/>
                </a:lnTo>
                <a:lnTo>
                  <a:pt x="390" y="197"/>
                </a:lnTo>
                <a:lnTo>
                  <a:pt x="402" y="207"/>
                </a:lnTo>
                <a:lnTo>
                  <a:pt x="402" y="207"/>
                </a:lnTo>
                <a:lnTo>
                  <a:pt x="397" y="211"/>
                </a:lnTo>
                <a:lnTo>
                  <a:pt x="393" y="216"/>
                </a:lnTo>
                <a:lnTo>
                  <a:pt x="388" y="224"/>
                </a:lnTo>
                <a:lnTo>
                  <a:pt x="385" y="234"/>
                </a:lnTo>
                <a:lnTo>
                  <a:pt x="383" y="246"/>
                </a:lnTo>
                <a:lnTo>
                  <a:pt x="385" y="254"/>
                </a:lnTo>
                <a:lnTo>
                  <a:pt x="386" y="262"/>
                </a:lnTo>
                <a:lnTo>
                  <a:pt x="387" y="271"/>
                </a:lnTo>
                <a:lnTo>
                  <a:pt x="391" y="281"/>
                </a:lnTo>
                <a:lnTo>
                  <a:pt x="391" y="281"/>
                </a:lnTo>
                <a:lnTo>
                  <a:pt x="399" y="300"/>
                </a:lnTo>
                <a:lnTo>
                  <a:pt x="409" y="321"/>
                </a:lnTo>
                <a:lnTo>
                  <a:pt x="420" y="342"/>
                </a:lnTo>
                <a:lnTo>
                  <a:pt x="430" y="360"/>
                </a:lnTo>
                <a:lnTo>
                  <a:pt x="449" y="389"/>
                </a:lnTo>
                <a:lnTo>
                  <a:pt x="455" y="399"/>
                </a:lnTo>
                <a:lnTo>
                  <a:pt x="459" y="403"/>
                </a:lnTo>
                <a:lnTo>
                  <a:pt x="459" y="403"/>
                </a:lnTo>
                <a:lnTo>
                  <a:pt x="491" y="424"/>
                </a:lnTo>
                <a:lnTo>
                  <a:pt x="519" y="442"/>
                </a:lnTo>
                <a:lnTo>
                  <a:pt x="519" y="442"/>
                </a:lnTo>
                <a:lnTo>
                  <a:pt x="495" y="457"/>
                </a:lnTo>
                <a:lnTo>
                  <a:pt x="476" y="469"/>
                </a:lnTo>
                <a:lnTo>
                  <a:pt x="462" y="480"/>
                </a:lnTo>
                <a:lnTo>
                  <a:pt x="462" y="480"/>
                </a:lnTo>
                <a:lnTo>
                  <a:pt x="460" y="482"/>
                </a:lnTo>
                <a:lnTo>
                  <a:pt x="459" y="487"/>
                </a:lnTo>
                <a:lnTo>
                  <a:pt x="455" y="498"/>
                </a:lnTo>
                <a:lnTo>
                  <a:pt x="453" y="511"/>
                </a:lnTo>
                <a:lnTo>
                  <a:pt x="451" y="526"/>
                </a:lnTo>
                <a:lnTo>
                  <a:pt x="449" y="553"/>
                </a:lnTo>
                <a:lnTo>
                  <a:pt x="448" y="567"/>
                </a:lnTo>
                <a:lnTo>
                  <a:pt x="448" y="567"/>
                </a:lnTo>
                <a:lnTo>
                  <a:pt x="443" y="585"/>
                </a:lnTo>
                <a:lnTo>
                  <a:pt x="432" y="619"/>
                </a:lnTo>
                <a:lnTo>
                  <a:pt x="419" y="654"/>
                </a:lnTo>
                <a:lnTo>
                  <a:pt x="414" y="668"/>
                </a:lnTo>
                <a:lnTo>
                  <a:pt x="410" y="674"/>
                </a:lnTo>
                <a:lnTo>
                  <a:pt x="410" y="674"/>
                </a:lnTo>
                <a:lnTo>
                  <a:pt x="387" y="704"/>
                </a:lnTo>
                <a:lnTo>
                  <a:pt x="369" y="728"/>
                </a:lnTo>
                <a:lnTo>
                  <a:pt x="347" y="750"/>
                </a:lnTo>
                <a:lnTo>
                  <a:pt x="347" y="772"/>
                </a:lnTo>
                <a:lnTo>
                  <a:pt x="88" y="633"/>
                </a:lnTo>
                <a:lnTo>
                  <a:pt x="3" y="633"/>
                </a:lnTo>
                <a:lnTo>
                  <a:pt x="3" y="633"/>
                </a:lnTo>
                <a:lnTo>
                  <a:pt x="2" y="634"/>
                </a:lnTo>
                <a:lnTo>
                  <a:pt x="0" y="634"/>
                </a:lnTo>
                <a:lnTo>
                  <a:pt x="0" y="637"/>
                </a:lnTo>
                <a:lnTo>
                  <a:pt x="0" y="641"/>
                </a:lnTo>
                <a:lnTo>
                  <a:pt x="0" y="641"/>
                </a:lnTo>
                <a:lnTo>
                  <a:pt x="566" y="949"/>
                </a:lnTo>
                <a:lnTo>
                  <a:pt x="958" y="1161"/>
                </a:lnTo>
                <a:lnTo>
                  <a:pt x="1089" y="1231"/>
                </a:lnTo>
                <a:lnTo>
                  <a:pt x="1142" y="1259"/>
                </a:lnTo>
                <a:lnTo>
                  <a:pt x="1142" y="1259"/>
                </a:lnTo>
                <a:lnTo>
                  <a:pt x="1151" y="1260"/>
                </a:lnTo>
                <a:lnTo>
                  <a:pt x="1168" y="1262"/>
                </a:lnTo>
                <a:lnTo>
                  <a:pt x="1188" y="1263"/>
                </a:lnTo>
                <a:lnTo>
                  <a:pt x="1213" y="1264"/>
                </a:lnTo>
                <a:lnTo>
                  <a:pt x="1237" y="1264"/>
                </a:lnTo>
                <a:lnTo>
                  <a:pt x="1259" y="1263"/>
                </a:lnTo>
                <a:lnTo>
                  <a:pt x="1278" y="1260"/>
                </a:lnTo>
                <a:lnTo>
                  <a:pt x="1284" y="1258"/>
                </a:lnTo>
                <a:lnTo>
                  <a:pt x="1289" y="1256"/>
                </a:lnTo>
                <a:lnTo>
                  <a:pt x="1289" y="1256"/>
                </a:lnTo>
                <a:lnTo>
                  <a:pt x="1311" y="1243"/>
                </a:lnTo>
                <a:lnTo>
                  <a:pt x="1312" y="1242"/>
                </a:lnTo>
                <a:lnTo>
                  <a:pt x="1313" y="1241"/>
                </a:lnTo>
                <a:lnTo>
                  <a:pt x="1308" y="1240"/>
                </a:lnTo>
                <a:lnTo>
                  <a:pt x="1308" y="1240"/>
                </a:lnTo>
                <a:lnTo>
                  <a:pt x="1295" y="1239"/>
                </a:lnTo>
                <a:lnTo>
                  <a:pt x="1273" y="1239"/>
                </a:lnTo>
                <a:lnTo>
                  <a:pt x="1250" y="1239"/>
                </a:lnTo>
                <a:lnTo>
                  <a:pt x="1234" y="1237"/>
                </a:lnTo>
                <a:lnTo>
                  <a:pt x="1234" y="1237"/>
                </a:lnTo>
                <a:lnTo>
                  <a:pt x="1204" y="1222"/>
                </a:lnTo>
                <a:lnTo>
                  <a:pt x="1131" y="1184"/>
                </a:lnTo>
                <a:lnTo>
                  <a:pt x="916" y="1069"/>
                </a:lnTo>
                <a:lnTo>
                  <a:pt x="606" y="904"/>
                </a:lnTo>
                <a:lnTo>
                  <a:pt x="606" y="904"/>
                </a:lnTo>
                <a:lnTo>
                  <a:pt x="605" y="902"/>
                </a:lnTo>
                <a:lnTo>
                  <a:pt x="596" y="887"/>
                </a:lnTo>
                <a:lnTo>
                  <a:pt x="596" y="887"/>
                </a:lnTo>
                <a:lnTo>
                  <a:pt x="576" y="862"/>
                </a:lnTo>
                <a:lnTo>
                  <a:pt x="569" y="851"/>
                </a:lnTo>
                <a:lnTo>
                  <a:pt x="565" y="843"/>
                </a:lnTo>
                <a:lnTo>
                  <a:pt x="565" y="843"/>
                </a:lnTo>
                <a:lnTo>
                  <a:pt x="557" y="822"/>
                </a:lnTo>
                <a:lnTo>
                  <a:pt x="551" y="806"/>
                </a:lnTo>
                <a:lnTo>
                  <a:pt x="546" y="794"/>
                </a:lnTo>
                <a:lnTo>
                  <a:pt x="546" y="794"/>
                </a:lnTo>
                <a:lnTo>
                  <a:pt x="546" y="789"/>
                </a:lnTo>
                <a:lnTo>
                  <a:pt x="547" y="783"/>
                </a:lnTo>
                <a:lnTo>
                  <a:pt x="551" y="768"/>
                </a:lnTo>
                <a:lnTo>
                  <a:pt x="556" y="750"/>
                </a:lnTo>
                <a:lnTo>
                  <a:pt x="560" y="732"/>
                </a:lnTo>
                <a:lnTo>
                  <a:pt x="560" y="732"/>
                </a:lnTo>
                <a:lnTo>
                  <a:pt x="562" y="731"/>
                </a:lnTo>
                <a:lnTo>
                  <a:pt x="563" y="731"/>
                </a:lnTo>
                <a:lnTo>
                  <a:pt x="573" y="733"/>
                </a:lnTo>
                <a:lnTo>
                  <a:pt x="586" y="738"/>
                </a:lnTo>
                <a:lnTo>
                  <a:pt x="604" y="746"/>
                </a:lnTo>
                <a:lnTo>
                  <a:pt x="653" y="771"/>
                </a:lnTo>
                <a:lnTo>
                  <a:pt x="716" y="802"/>
                </a:lnTo>
                <a:lnTo>
                  <a:pt x="872" y="886"/>
                </a:lnTo>
                <a:lnTo>
                  <a:pt x="1053" y="984"/>
                </a:lnTo>
                <a:lnTo>
                  <a:pt x="1394" y="1171"/>
                </a:lnTo>
                <a:lnTo>
                  <a:pt x="1510" y="1233"/>
                </a:lnTo>
                <a:lnTo>
                  <a:pt x="1545" y="1251"/>
                </a:lnTo>
                <a:lnTo>
                  <a:pt x="1554" y="1254"/>
                </a:lnTo>
                <a:lnTo>
                  <a:pt x="1561" y="1256"/>
                </a:lnTo>
                <a:lnTo>
                  <a:pt x="1561" y="1256"/>
                </a:lnTo>
                <a:lnTo>
                  <a:pt x="1593" y="1256"/>
                </a:lnTo>
                <a:lnTo>
                  <a:pt x="1644" y="1254"/>
                </a:lnTo>
                <a:lnTo>
                  <a:pt x="1670" y="1253"/>
                </a:lnTo>
                <a:lnTo>
                  <a:pt x="1691" y="1251"/>
                </a:lnTo>
                <a:lnTo>
                  <a:pt x="1708" y="1247"/>
                </a:lnTo>
                <a:lnTo>
                  <a:pt x="1713" y="1245"/>
                </a:lnTo>
                <a:lnTo>
                  <a:pt x="1716" y="1242"/>
                </a:lnTo>
                <a:lnTo>
                  <a:pt x="1716" y="1242"/>
                </a:lnTo>
                <a:lnTo>
                  <a:pt x="1717" y="1237"/>
                </a:lnTo>
                <a:lnTo>
                  <a:pt x="1714" y="1234"/>
                </a:lnTo>
                <a:lnTo>
                  <a:pt x="1711" y="1230"/>
                </a:lnTo>
                <a:lnTo>
                  <a:pt x="1705" y="1228"/>
                </a:lnTo>
                <a:lnTo>
                  <a:pt x="1688" y="1224"/>
                </a:lnTo>
                <a:lnTo>
                  <a:pt x="1666" y="1220"/>
                </a:lnTo>
                <a:lnTo>
                  <a:pt x="1666" y="1220"/>
                </a:lnTo>
                <a:lnTo>
                  <a:pt x="1649" y="1219"/>
                </a:lnTo>
                <a:lnTo>
                  <a:pt x="1634" y="1218"/>
                </a:lnTo>
                <a:lnTo>
                  <a:pt x="1627" y="1217"/>
                </a:lnTo>
                <a:lnTo>
                  <a:pt x="1617" y="1214"/>
                </a:lnTo>
                <a:lnTo>
                  <a:pt x="1605" y="1211"/>
                </a:lnTo>
                <a:lnTo>
                  <a:pt x="1590" y="1205"/>
                </a:lnTo>
                <a:lnTo>
                  <a:pt x="1590" y="1205"/>
                </a:lnTo>
                <a:lnTo>
                  <a:pt x="1550" y="1184"/>
                </a:lnTo>
                <a:lnTo>
                  <a:pt x="1472" y="1144"/>
                </a:lnTo>
                <a:lnTo>
                  <a:pt x="1259" y="1029"/>
                </a:lnTo>
                <a:lnTo>
                  <a:pt x="1053" y="915"/>
                </a:lnTo>
                <a:lnTo>
                  <a:pt x="986" y="876"/>
                </a:lnTo>
                <a:lnTo>
                  <a:pt x="967" y="865"/>
                </a:lnTo>
                <a:lnTo>
                  <a:pt x="959" y="860"/>
                </a:lnTo>
                <a:lnTo>
                  <a:pt x="959" y="860"/>
                </a:lnTo>
                <a:lnTo>
                  <a:pt x="948" y="835"/>
                </a:lnTo>
                <a:lnTo>
                  <a:pt x="942" y="820"/>
                </a:lnTo>
                <a:lnTo>
                  <a:pt x="941" y="812"/>
                </a:lnTo>
                <a:lnTo>
                  <a:pt x="940" y="805"/>
                </a:lnTo>
                <a:lnTo>
                  <a:pt x="940" y="805"/>
                </a:lnTo>
                <a:lnTo>
                  <a:pt x="939" y="773"/>
                </a:lnTo>
                <a:lnTo>
                  <a:pt x="937" y="748"/>
                </a:lnTo>
                <a:lnTo>
                  <a:pt x="937" y="748"/>
                </a:lnTo>
                <a:lnTo>
                  <a:pt x="936" y="742"/>
                </a:lnTo>
                <a:lnTo>
                  <a:pt x="935" y="734"/>
                </a:lnTo>
                <a:lnTo>
                  <a:pt x="936" y="723"/>
                </a:lnTo>
                <a:lnTo>
                  <a:pt x="940" y="710"/>
                </a:lnTo>
                <a:lnTo>
                  <a:pt x="940" y="710"/>
                </a:lnTo>
                <a:lnTo>
                  <a:pt x="943" y="702"/>
                </a:lnTo>
                <a:lnTo>
                  <a:pt x="947" y="694"/>
                </a:lnTo>
                <a:lnTo>
                  <a:pt x="959" y="679"/>
                </a:lnTo>
                <a:lnTo>
                  <a:pt x="974" y="663"/>
                </a:lnTo>
                <a:lnTo>
                  <a:pt x="990" y="643"/>
                </a:lnTo>
                <a:lnTo>
                  <a:pt x="990" y="643"/>
                </a:lnTo>
                <a:lnTo>
                  <a:pt x="1004" y="623"/>
                </a:lnTo>
                <a:lnTo>
                  <a:pt x="1016" y="602"/>
                </a:lnTo>
                <a:lnTo>
                  <a:pt x="1030" y="576"/>
                </a:lnTo>
                <a:lnTo>
                  <a:pt x="1030" y="576"/>
                </a:lnTo>
                <a:lnTo>
                  <a:pt x="1038" y="560"/>
                </a:lnTo>
                <a:lnTo>
                  <a:pt x="1042" y="551"/>
                </a:lnTo>
                <a:lnTo>
                  <a:pt x="1043" y="546"/>
                </a:lnTo>
                <a:lnTo>
                  <a:pt x="1044" y="543"/>
                </a:lnTo>
                <a:lnTo>
                  <a:pt x="1044" y="543"/>
                </a:lnTo>
                <a:lnTo>
                  <a:pt x="1045" y="502"/>
                </a:lnTo>
                <a:lnTo>
                  <a:pt x="1049" y="464"/>
                </a:lnTo>
                <a:lnTo>
                  <a:pt x="1049" y="464"/>
                </a:lnTo>
                <a:lnTo>
                  <a:pt x="1053" y="456"/>
                </a:lnTo>
                <a:lnTo>
                  <a:pt x="1059" y="445"/>
                </a:lnTo>
                <a:lnTo>
                  <a:pt x="1068" y="431"/>
                </a:lnTo>
                <a:lnTo>
                  <a:pt x="1079" y="417"/>
                </a:lnTo>
                <a:lnTo>
                  <a:pt x="1079" y="417"/>
                </a:lnTo>
                <a:lnTo>
                  <a:pt x="1087" y="417"/>
                </a:lnTo>
                <a:lnTo>
                  <a:pt x="1106" y="416"/>
                </a:lnTo>
                <a:lnTo>
                  <a:pt x="1118" y="413"/>
                </a:lnTo>
                <a:lnTo>
                  <a:pt x="1129" y="411"/>
                </a:lnTo>
                <a:lnTo>
                  <a:pt x="1141" y="407"/>
                </a:lnTo>
                <a:lnTo>
                  <a:pt x="1151" y="401"/>
                </a:lnTo>
                <a:lnTo>
                  <a:pt x="1151" y="401"/>
                </a:lnTo>
                <a:lnTo>
                  <a:pt x="1154" y="396"/>
                </a:lnTo>
                <a:lnTo>
                  <a:pt x="1158" y="391"/>
                </a:lnTo>
                <a:lnTo>
                  <a:pt x="1167" y="377"/>
                </a:lnTo>
                <a:lnTo>
                  <a:pt x="1173" y="359"/>
                </a:lnTo>
                <a:lnTo>
                  <a:pt x="1177" y="340"/>
                </a:lnTo>
                <a:lnTo>
                  <a:pt x="1186" y="308"/>
                </a:lnTo>
                <a:lnTo>
                  <a:pt x="1188" y="294"/>
                </a:lnTo>
                <a:lnTo>
                  <a:pt x="1188" y="294"/>
                </a:lnTo>
                <a:lnTo>
                  <a:pt x="1190" y="291"/>
                </a:lnTo>
                <a:lnTo>
                  <a:pt x="1192" y="281"/>
                </a:lnTo>
                <a:lnTo>
                  <a:pt x="1194" y="265"/>
                </a:lnTo>
                <a:lnTo>
                  <a:pt x="1194" y="256"/>
                </a:lnTo>
                <a:lnTo>
                  <a:pt x="1194" y="245"/>
                </a:lnTo>
                <a:lnTo>
                  <a:pt x="1194" y="245"/>
                </a:lnTo>
                <a:lnTo>
                  <a:pt x="1193" y="231"/>
                </a:lnTo>
                <a:lnTo>
                  <a:pt x="1193" y="217"/>
                </a:lnTo>
                <a:lnTo>
                  <a:pt x="1192" y="182"/>
                </a:lnTo>
                <a:lnTo>
                  <a:pt x="1191" y="163"/>
                </a:lnTo>
                <a:lnTo>
                  <a:pt x="1188" y="144"/>
                </a:lnTo>
                <a:lnTo>
                  <a:pt x="1182" y="125"/>
                </a:lnTo>
                <a:lnTo>
                  <a:pt x="1179" y="115"/>
                </a:lnTo>
                <a:lnTo>
                  <a:pt x="1175" y="105"/>
                </a:lnTo>
                <a:lnTo>
                  <a:pt x="1175" y="105"/>
                </a:lnTo>
                <a:lnTo>
                  <a:pt x="1165" y="88"/>
                </a:lnTo>
                <a:lnTo>
                  <a:pt x="1154" y="74"/>
                </a:lnTo>
                <a:lnTo>
                  <a:pt x="1142" y="60"/>
                </a:lnTo>
                <a:lnTo>
                  <a:pt x="1129" y="51"/>
                </a:lnTo>
                <a:lnTo>
                  <a:pt x="1114" y="41"/>
                </a:lnTo>
                <a:lnTo>
                  <a:pt x="1097" y="34"/>
                </a:lnTo>
                <a:lnTo>
                  <a:pt x="1078" y="28"/>
                </a:lnTo>
                <a:lnTo>
                  <a:pt x="1057" y="24"/>
                </a:lnTo>
                <a:lnTo>
                  <a:pt x="1057" y="24"/>
                </a:lnTo>
                <a:lnTo>
                  <a:pt x="1036" y="20"/>
                </a:lnTo>
                <a:lnTo>
                  <a:pt x="1016" y="20"/>
                </a:lnTo>
                <a:lnTo>
                  <a:pt x="999" y="20"/>
                </a:lnTo>
                <a:lnTo>
                  <a:pt x="983" y="23"/>
                </a:lnTo>
                <a:lnTo>
                  <a:pt x="962" y="26"/>
                </a:lnTo>
                <a:lnTo>
                  <a:pt x="954" y="26"/>
                </a:lnTo>
                <a:lnTo>
                  <a:pt x="951" y="26"/>
                </a:lnTo>
                <a:lnTo>
                  <a:pt x="951" y="26"/>
                </a:lnTo>
                <a:lnTo>
                  <a:pt x="942" y="20"/>
                </a:lnTo>
                <a:lnTo>
                  <a:pt x="927" y="13"/>
                </a:lnTo>
                <a:lnTo>
                  <a:pt x="910" y="6"/>
                </a:lnTo>
                <a:lnTo>
                  <a:pt x="902" y="3"/>
                </a:lnTo>
                <a:lnTo>
                  <a:pt x="896" y="2"/>
                </a:lnTo>
                <a:lnTo>
                  <a:pt x="896" y="2"/>
                </a:lnTo>
                <a:lnTo>
                  <a:pt x="879" y="0"/>
                </a:lnTo>
                <a:lnTo>
                  <a:pt x="873" y="0"/>
                </a:lnTo>
                <a:lnTo>
                  <a:pt x="868" y="2"/>
                </a:lnTo>
                <a:lnTo>
                  <a:pt x="868" y="2"/>
                </a:lnTo>
                <a:lnTo>
                  <a:pt x="868" y="3"/>
                </a:lnTo>
                <a:lnTo>
                  <a:pt x="867" y="5"/>
                </a:lnTo>
                <a:lnTo>
                  <a:pt x="868" y="8"/>
                </a:lnTo>
                <a:lnTo>
                  <a:pt x="872" y="13"/>
                </a:lnTo>
                <a:lnTo>
                  <a:pt x="872" y="13"/>
                </a:lnTo>
                <a:lnTo>
                  <a:pt x="857" y="12"/>
                </a:lnTo>
                <a:lnTo>
                  <a:pt x="848" y="12"/>
                </a:lnTo>
                <a:lnTo>
                  <a:pt x="842" y="13"/>
                </a:lnTo>
                <a:lnTo>
                  <a:pt x="842" y="13"/>
                </a:lnTo>
                <a:lnTo>
                  <a:pt x="839" y="14"/>
                </a:lnTo>
                <a:lnTo>
                  <a:pt x="839" y="17"/>
                </a:lnTo>
                <a:lnTo>
                  <a:pt x="840" y="20"/>
                </a:lnTo>
                <a:lnTo>
                  <a:pt x="844" y="29"/>
                </a:lnTo>
                <a:lnTo>
                  <a:pt x="844" y="29"/>
                </a:lnTo>
                <a:close/>
                <a:moveTo>
                  <a:pt x="748" y="486"/>
                </a:moveTo>
                <a:lnTo>
                  <a:pt x="748" y="486"/>
                </a:lnTo>
                <a:lnTo>
                  <a:pt x="764" y="488"/>
                </a:lnTo>
                <a:lnTo>
                  <a:pt x="777" y="491"/>
                </a:lnTo>
                <a:lnTo>
                  <a:pt x="785" y="493"/>
                </a:lnTo>
                <a:lnTo>
                  <a:pt x="790" y="497"/>
                </a:lnTo>
                <a:lnTo>
                  <a:pt x="790" y="497"/>
                </a:lnTo>
                <a:lnTo>
                  <a:pt x="796" y="500"/>
                </a:lnTo>
                <a:lnTo>
                  <a:pt x="798" y="504"/>
                </a:lnTo>
                <a:lnTo>
                  <a:pt x="798" y="506"/>
                </a:lnTo>
                <a:lnTo>
                  <a:pt x="798" y="510"/>
                </a:lnTo>
                <a:lnTo>
                  <a:pt x="798" y="510"/>
                </a:lnTo>
                <a:lnTo>
                  <a:pt x="798" y="516"/>
                </a:lnTo>
                <a:lnTo>
                  <a:pt x="797" y="522"/>
                </a:lnTo>
                <a:lnTo>
                  <a:pt x="792" y="543"/>
                </a:lnTo>
                <a:lnTo>
                  <a:pt x="792" y="543"/>
                </a:lnTo>
                <a:lnTo>
                  <a:pt x="790" y="551"/>
                </a:lnTo>
                <a:lnTo>
                  <a:pt x="785" y="562"/>
                </a:lnTo>
                <a:lnTo>
                  <a:pt x="771" y="591"/>
                </a:lnTo>
                <a:lnTo>
                  <a:pt x="758" y="624"/>
                </a:lnTo>
                <a:lnTo>
                  <a:pt x="752" y="639"/>
                </a:lnTo>
                <a:lnTo>
                  <a:pt x="748" y="652"/>
                </a:lnTo>
                <a:lnTo>
                  <a:pt x="748" y="652"/>
                </a:lnTo>
                <a:lnTo>
                  <a:pt x="743" y="679"/>
                </a:lnTo>
                <a:lnTo>
                  <a:pt x="741" y="705"/>
                </a:lnTo>
                <a:lnTo>
                  <a:pt x="737" y="734"/>
                </a:lnTo>
                <a:lnTo>
                  <a:pt x="737" y="734"/>
                </a:lnTo>
                <a:lnTo>
                  <a:pt x="668" y="699"/>
                </a:lnTo>
                <a:lnTo>
                  <a:pt x="620" y="674"/>
                </a:lnTo>
                <a:lnTo>
                  <a:pt x="603" y="664"/>
                </a:lnTo>
                <a:lnTo>
                  <a:pt x="596" y="659"/>
                </a:lnTo>
                <a:lnTo>
                  <a:pt x="596" y="659"/>
                </a:lnTo>
                <a:lnTo>
                  <a:pt x="594" y="656"/>
                </a:lnTo>
                <a:lnTo>
                  <a:pt x="596" y="652"/>
                </a:lnTo>
                <a:lnTo>
                  <a:pt x="598" y="647"/>
                </a:lnTo>
                <a:lnTo>
                  <a:pt x="600" y="643"/>
                </a:lnTo>
                <a:lnTo>
                  <a:pt x="606" y="636"/>
                </a:lnTo>
                <a:lnTo>
                  <a:pt x="609" y="633"/>
                </a:lnTo>
                <a:lnTo>
                  <a:pt x="609" y="633"/>
                </a:lnTo>
                <a:lnTo>
                  <a:pt x="615" y="619"/>
                </a:lnTo>
                <a:lnTo>
                  <a:pt x="623" y="600"/>
                </a:lnTo>
                <a:lnTo>
                  <a:pt x="623" y="600"/>
                </a:lnTo>
                <a:lnTo>
                  <a:pt x="628" y="593"/>
                </a:lnTo>
                <a:lnTo>
                  <a:pt x="636" y="582"/>
                </a:lnTo>
                <a:lnTo>
                  <a:pt x="645" y="572"/>
                </a:lnTo>
                <a:lnTo>
                  <a:pt x="656" y="562"/>
                </a:lnTo>
                <a:lnTo>
                  <a:pt x="656" y="562"/>
                </a:lnTo>
                <a:lnTo>
                  <a:pt x="671" y="553"/>
                </a:lnTo>
                <a:lnTo>
                  <a:pt x="691" y="542"/>
                </a:lnTo>
                <a:lnTo>
                  <a:pt x="714" y="530"/>
                </a:lnTo>
                <a:lnTo>
                  <a:pt x="735" y="519"/>
                </a:lnTo>
                <a:lnTo>
                  <a:pt x="735" y="519"/>
                </a:lnTo>
                <a:lnTo>
                  <a:pt x="742" y="513"/>
                </a:lnTo>
                <a:lnTo>
                  <a:pt x="747" y="508"/>
                </a:lnTo>
                <a:lnTo>
                  <a:pt x="750" y="502"/>
                </a:lnTo>
                <a:lnTo>
                  <a:pt x="751" y="497"/>
                </a:lnTo>
                <a:lnTo>
                  <a:pt x="751" y="492"/>
                </a:lnTo>
                <a:lnTo>
                  <a:pt x="750" y="488"/>
                </a:lnTo>
                <a:lnTo>
                  <a:pt x="748" y="486"/>
                </a:lnTo>
                <a:lnTo>
                  <a:pt x="748" y="486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0" name="Freeform 17">
            <a:extLst>
              <a:ext uri="{FF2B5EF4-FFF2-40B4-BE49-F238E27FC236}">
                <a16:creationId xmlns:a16="http://schemas.microsoft.com/office/drawing/2014/main" id="{205BE103-C573-4EC4-85EE-8EECECD11D21}"/>
              </a:ext>
            </a:extLst>
          </p:cNvPr>
          <p:cNvSpPr>
            <a:spLocks/>
          </p:cNvSpPr>
          <p:nvPr/>
        </p:nvSpPr>
        <p:spPr bwMode="auto">
          <a:xfrm>
            <a:off x="623228" y="928570"/>
            <a:ext cx="1170230" cy="1438964"/>
          </a:xfrm>
          <a:custGeom>
            <a:avLst/>
            <a:gdLst>
              <a:gd name="T0" fmla="*/ 444 w 1093"/>
              <a:gd name="T1" fmla="*/ 71 h 1344"/>
              <a:gd name="T2" fmla="*/ 377 w 1093"/>
              <a:gd name="T3" fmla="*/ 102 h 1344"/>
              <a:gd name="T4" fmla="*/ 272 w 1093"/>
              <a:gd name="T5" fmla="*/ 86 h 1344"/>
              <a:gd name="T6" fmla="*/ 220 w 1093"/>
              <a:gd name="T7" fmla="*/ 62 h 1344"/>
              <a:gd name="T8" fmla="*/ 163 w 1093"/>
              <a:gd name="T9" fmla="*/ 43 h 1344"/>
              <a:gd name="T10" fmla="*/ 39 w 1093"/>
              <a:gd name="T11" fmla="*/ 10 h 1344"/>
              <a:gd name="T12" fmla="*/ 15 w 1093"/>
              <a:gd name="T13" fmla="*/ 2 h 1344"/>
              <a:gd name="T14" fmla="*/ 26 w 1093"/>
              <a:gd name="T15" fmla="*/ 26 h 1344"/>
              <a:gd name="T16" fmla="*/ 0 w 1093"/>
              <a:gd name="T17" fmla="*/ 40 h 1344"/>
              <a:gd name="T18" fmla="*/ 17 w 1093"/>
              <a:gd name="T19" fmla="*/ 59 h 1344"/>
              <a:gd name="T20" fmla="*/ 17 w 1093"/>
              <a:gd name="T21" fmla="*/ 75 h 1344"/>
              <a:gd name="T22" fmla="*/ 21 w 1093"/>
              <a:gd name="T23" fmla="*/ 90 h 1344"/>
              <a:gd name="T24" fmla="*/ 130 w 1093"/>
              <a:gd name="T25" fmla="*/ 97 h 1344"/>
              <a:gd name="T26" fmla="*/ 245 w 1093"/>
              <a:gd name="T27" fmla="*/ 186 h 1344"/>
              <a:gd name="T28" fmla="*/ 276 w 1093"/>
              <a:gd name="T29" fmla="*/ 226 h 1344"/>
              <a:gd name="T30" fmla="*/ 299 w 1093"/>
              <a:gd name="T31" fmla="*/ 302 h 1344"/>
              <a:gd name="T32" fmla="*/ 331 w 1093"/>
              <a:gd name="T33" fmla="*/ 567 h 1344"/>
              <a:gd name="T34" fmla="*/ 265 w 1093"/>
              <a:gd name="T35" fmla="*/ 738 h 1344"/>
              <a:gd name="T36" fmla="*/ 303 w 1093"/>
              <a:gd name="T37" fmla="*/ 1053 h 1344"/>
              <a:gd name="T38" fmla="*/ 501 w 1093"/>
              <a:gd name="T39" fmla="*/ 1311 h 1344"/>
              <a:gd name="T40" fmla="*/ 622 w 1093"/>
              <a:gd name="T41" fmla="*/ 1323 h 1344"/>
              <a:gd name="T42" fmla="*/ 655 w 1093"/>
              <a:gd name="T43" fmla="*/ 1313 h 1344"/>
              <a:gd name="T44" fmla="*/ 631 w 1093"/>
              <a:gd name="T45" fmla="*/ 1288 h 1344"/>
              <a:gd name="T46" fmla="*/ 389 w 1093"/>
              <a:gd name="T47" fmla="*/ 874 h 1344"/>
              <a:gd name="T48" fmla="*/ 393 w 1093"/>
              <a:gd name="T49" fmla="*/ 840 h 1344"/>
              <a:gd name="T50" fmla="*/ 450 w 1093"/>
              <a:gd name="T51" fmla="*/ 660 h 1344"/>
              <a:gd name="T52" fmla="*/ 501 w 1093"/>
              <a:gd name="T53" fmla="*/ 562 h 1344"/>
              <a:gd name="T54" fmla="*/ 506 w 1093"/>
              <a:gd name="T55" fmla="*/ 485 h 1344"/>
              <a:gd name="T56" fmla="*/ 525 w 1093"/>
              <a:gd name="T57" fmla="*/ 395 h 1344"/>
              <a:gd name="T58" fmla="*/ 547 w 1093"/>
              <a:gd name="T59" fmla="*/ 397 h 1344"/>
              <a:gd name="T60" fmla="*/ 640 w 1093"/>
              <a:gd name="T61" fmla="*/ 497 h 1344"/>
              <a:gd name="T62" fmla="*/ 695 w 1093"/>
              <a:gd name="T63" fmla="*/ 589 h 1344"/>
              <a:gd name="T64" fmla="*/ 702 w 1093"/>
              <a:gd name="T65" fmla="*/ 663 h 1344"/>
              <a:gd name="T66" fmla="*/ 666 w 1093"/>
              <a:gd name="T67" fmla="*/ 800 h 1344"/>
              <a:gd name="T68" fmla="*/ 943 w 1093"/>
              <a:gd name="T69" fmla="*/ 1326 h 1344"/>
              <a:gd name="T70" fmla="*/ 1026 w 1093"/>
              <a:gd name="T71" fmla="*/ 1344 h 1344"/>
              <a:gd name="T72" fmla="*/ 1085 w 1093"/>
              <a:gd name="T73" fmla="*/ 1338 h 1344"/>
              <a:gd name="T74" fmla="*/ 1089 w 1093"/>
              <a:gd name="T75" fmla="*/ 1319 h 1344"/>
              <a:gd name="T76" fmla="*/ 1062 w 1093"/>
              <a:gd name="T77" fmla="*/ 1298 h 1344"/>
              <a:gd name="T78" fmla="*/ 918 w 1093"/>
              <a:gd name="T79" fmla="*/ 1099 h 1344"/>
              <a:gd name="T80" fmla="*/ 827 w 1093"/>
              <a:gd name="T81" fmla="*/ 951 h 1344"/>
              <a:gd name="T82" fmla="*/ 834 w 1093"/>
              <a:gd name="T83" fmla="*/ 922 h 1344"/>
              <a:gd name="T84" fmla="*/ 853 w 1093"/>
              <a:gd name="T85" fmla="*/ 762 h 1344"/>
              <a:gd name="T86" fmla="*/ 851 w 1093"/>
              <a:gd name="T87" fmla="*/ 600 h 1344"/>
              <a:gd name="T88" fmla="*/ 817 w 1093"/>
              <a:gd name="T89" fmla="*/ 519 h 1344"/>
              <a:gd name="T90" fmla="*/ 822 w 1093"/>
              <a:gd name="T91" fmla="*/ 372 h 1344"/>
              <a:gd name="T92" fmla="*/ 862 w 1093"/>
              <a:gd name="T93" fmla="*/ 349 h 1344"/>
              <a:gd name="T94" fmla="*/ 918 w 1093"/>
              <a:gd name="T95" fmla="*/ 271 h 1344"/>
              <a:gd name="T96" fmla="*/ 939 w 1093"/>
              <a:gd name="T97" fmla="*/ 218 h 1344"/>
              <a:gd name="T98" fmla="*/ 911 w 1093"/>
              <a:gd name="T99" fmla="*/ 149 h 1344"/>
              <a:gd name="T100" fmla="*/ 876 w 1093"/>
              <a:gd name="T101" fmla="*/ 87 h 1344"/>
              <a:gd name="T102" fmla="*/ 797 w 1093"/>
              <a:gd name="T103" fmla="*/ 35 h 1344"/>
              <a:gd name="T104" fmla="*/ 753 w 1093"/>
              <a:gd name="T105" fmla="*/ 18 h 1344"/>
              <a:gd name="T106" fmla="*/ 671 w 1093"/>
              <a:gd name="T107" fmla="*/ 10 h 1344"/>
              <a:gd name="T108" fmla="*/ 588 w 1093"/>
              <a:gd name="T109" fmla="*/ 57 h 13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093" h="1344">
                <a:moveTo>
                  <a:pt x="570" y="59"/>
                </a:moveTo>
                <a:lnTo>
                  <a:pt x="570" y="59"/>
                </a:lnTo>
                <a:lnTo>
                  <a:pt x="547" y="60"/>
                </a:lnTo>
                <a:lnTo>
                  <a:pt x="497" y="65"/>
                </a:lnTo>
                <a:lnTo>
                  <a:pt x="469" y="68"/>
                </a:lnTo>
                <a:lnTo>
                  <a:pt x="444" y="71"/>
                </a:lnTo>
                <a:lnTo>
                  <a:pt x="423" y="76"/>
                </a:lnTo>
                <a:lnTo>
                  <a:pt x="416" y="79"/>
                </a:lnTo>
                <a:lnTo>
                  <a:pt x="411" y="81"/>
                </a:lnTo>
                <a:lnTo>
                  <a:pt x="411" y="81"/>
                </a:lnTo>
                <a:lnTo>
                  <a:pt x="396" y="92"/>
                </a:lnTo>
                <a:lnTo>
                  <a:pt x="377" y="102"/>
                </a:lnTo>
                <a:lnTo>
                  <a:pt x="357" y="111"/>
                </a:lnTo>
                <a:lnTo>
                  <a:pt x="357" y="111"/>
                </a:lnTo>
                <a:lnTo>
                  <a:pt x="319" y="103"/>
                </a:lnTo>
                <a:lnTo>
                  <a:pt x="291" y="94"/>
                </a:lnTo>
                <a:lnTo>
                  <a:pt x="279" y="91"/>
                </a:lnTo>
                <a:lnTo>
                  <a:pt x="272" y="86"/>
                </a:lnTo>
                <a:lnTo>
                  <a:pt x="272" y="86"/>
                </a:lnTo>
                <a:lnTo>
                  <a:pt x="260" y="79"/>
                </a:lnTo>
                <a:lnTo>
                  <a:pt x="246" y="71"/>
                </a:lnTo>
                <a:lnTo>
                  <a:pt x="232" y="65"/>
                </a:lnTo>
                <a:lnTo>
                  <a:pt x="220" y="62"/>
                </a:lnTo>
                <a:lnTo>
                  <a:pt x="220" y="62"/>
                </a:lnTo>
                <a:lnTo>
                  <a:pt x="209" y="59"/>
                </a:lnTo>
                <a:lnTo>
                  <a:pt x="197" y="54"/>
                </a:lnTo>
                <a:lnTo>
                  <a:pt x="185" y="50"/>
                </a:lnTo>
                <a:lnTo>
                  <a:pt x="174" y="46"/>
                </a:lnTo>
                <a:lnTo>
                  <a:pt x="174" y="46"/>
                </a:lnTo>
                <a:lnTo>
                  <a:pt x="163" y="43"/>
                </a:lnTo>
                <a:lnTo>
                  <a:pt x="152" y="43"/>
                </a:lnTo>
                <a:lnTo>
                  <a:pt x="141" y="42"/>
                </a:lnTo>
                <a:lnTo>
                  <a:pt x="130" y="40"/>
                </a:lnTo>
                <a:lnTo>
                  <a:pt x="130" y="40"/>
                </a:lnTo>
                <a:lnTo>
                  <a:pt x="83" y="24"/>
                </a:lnTo>
                <a:lnTo>
                  <a:pt x="39" y="10"/>
                </a:lnTo>
                <a:lnTo>
                  <a:pt x="39" y="10"/>
                </a:lnTo>
                <a:lnTo>
                  <a:pt x="31" y="6"/>
                </a:lnTo>
                <a:lnTo>
                  <a:pt x="22" y="1"/>
                </a:lnTo>
                <a:lnTo>
                  <a:pt x="19" y="0"/>
                </a:lnTo>
                <a:lnTo>
                  <a:pt x="15" y="0"/>
                </a:lnTo>
                <a:lnTo>
                  <a:pt x="15" y="2"/>
                </a:lnTo>
                <a:lnTo>
                  <a:pt x="15" y="7"/>
                </a:lnTo>
                <a:lnTo>
                  <a:pt x="15" y="7"/>
                </a:lnTo>
                <a:lnTo>
                  <a:pt x="19" y="17"/>
                </a:lnTo>
                <a:lnTo>
                  <a:pt x="22" y="23"/>
                </a:lnTo>
                <a:lnTo>
                  <a:pt x="25" y="25"/>
                </a:lnTo>
                <a:lnTo>
                  <a:pt x="26" y="26"/>
                </a:lnTo>
                <a:lnTo>
                  <a:pt x="26" y="26"/>
                </a:lnTo>
                <a:lnTo>
                  <a:pt x="21" y="28"/>
                </a:lnTo>
                <a:lnTo>
                  <a:pt x="11" y="31"/>
                </a:lnTo>
                <a:lnTo>
                  <a:pt x="6" y="34"/>
                </a:lnTo>
                <a:lnTo>
                  <a:pt x="3" y="36"/>
                </a:lnTo>
                <a:lnTo>
                  <a:pt x="0" y="40"/>
                </a:lnTo>
                <a:lnTo>
                  <a:pt x="0" y="41"/>
                </a:lnTo>
                <a:lnTo>
                  <a:pt x="2" y="42"/>
                </a:lnTo>
                <a:lnTo>
                  <a:pt x="2" y="42"/>
                </a:lnTo>
                <a:lnTo>
                  <a:pt x="12" y="54"/>
                </a:lnTo>
                <a:lnTo>
                  <a:pt x="17" y="59"/>
                </a:lnTo>
                <a:lnTo>
                  <a:pt x="17" y="59"/>
                </a:lnTo>
                <a:lnTo>
                  <a:pt x="16" y="60"/>
                </a:lnTo>
                <a:lnTo>
                  <a:pt x="15" y="65"/>
                </a:lnTo>
                <a:lnTo>
                  <a:pt x="14" y="68"/>
                </a:lnTo>
                <a:lnTo>
                  <a:pt x="14" y="71"/>
                </a:lnTo>
                <a:lnTo>
                  <a:pt x="15" y="74"/>
                </a:lnTo>
                <a:lnTo>
                  <a:pt x="17" y="75"/>
                </a:lnTo>
                <a:lnTo>
                  <a:pt x="17" y="75"/>
                </a:lnTo>
                <a:lnTo>
                  <a:pt x="20" y="77"/>
                </a:lnTo>
                <a:lnTo>
                  <a:pt x="20" y="80"/>
                </a:lnTo>
                <a:lnTo>
                  <a:pt x="17" y="85"/>
                </a:lnTo>
                <a:lnTo>
                  <a:pt x="19" y="87"/>
                </a:lnTo>
                <a:lnTo>
                  <a:pt x="21" y="90"/>
                </a:lnTo>
                <a:lnTo>
                  <a:pt x="28" y="91"/>
                </a:lnTo>
                <a:lnTo>
                  <a:pt x="39" y="92"/>
                </a:lnTo>
                <a:lnTo>
                  <a:pt x="39" y="92"/>
                </a:lnTo>
                <a:lnTo>
                  <a:pt x="69" y="93"/>
                </a:lnTo>
                <a:lnTo>
                  <a:pt x="99" y="94"/>
                </a:lnTo>
                <a:lnTo>
                  <a:pt x="130" y="97"/>
                </a:lnTo>
                <a:lnTo>
                  <a:pt x="152" y="119"/>
                </a:lnTo>
                <a:lnTo>
                  <a:pt x="152" y="119"/>
                </a:lnTo>
                <a:lnTo>
                  <a:pt x="163" y="128"/>
                </a:lnTo>
                <a:lnTo>
                  <a:pt x="177" y="139"/>
                </a:lnTo>
                <a:lnTo>
                  <a:pt x="212" y="163"/>
                </a:lnTo>
                <a:lnTo>
                  <a:pt x="245" y="186"/>
                </a:lnTo>
                <a:lnTo>
                  <a:pt x="256" y="195"/>
                </a:lnTo>
                <a:lnTo>
                  <a:pt x="260" y="199"/>
                </a:lnTo>
                <a:lnTo>
                  <a:pt x="261" y="201"/>
                </a:lnTo>
                <a:lnTo>
                  <a:pt x="261" y="201"/>
                </a:lnTo>
                <a:lnTo>
                  <a:pt x="267" y="212"/>
                </a:lnTo>
                <a:lnTo>
                  <a:pt x="276" y="226"/>
                </a:lnTo>
                <a:lnTo>
                  <a:pt x="284" y="242"/>
                </a:lnTo>
                <a:lnTo>
                  <a:pt x="286" y="251"/>
                </a:lnTo>
                <a:lnTo>
                  <a:pt x="289" y="258"/>
                </a:lnTo>
                <a:lnTo>
                  <a:pt x="289" y="258"/>
                </a:lnTo>
                <a:lnTo>
                  <a:pt x="291" y="274"/>
                </a:lnTo>
                <a:lnTo>
                  <a:pt x="299" y="302"/>
                </a:lnTo>
                <a:lnTo>
                  <a:pt x="320" y="378"/>
                </a:lnTo>
                <a:lnTo>
                  <a:pt x="354" y="488"/>
                </a:lnTo>
                <a:lnTo>
                  <a:pt x="354" y="488"/>
                </a:lnTo>
                <a:lnTo>
                  <a:pt x="353" y="497"/>
                </a:lnTo>
                <a:lnTo>
                  <a:pt x="348" y="514"/>
                </a:lnTo>
                <a:lnTo>
                  <a:pt x="331" y="567"/>
                </a:lnTo>
                <a:lnTo>
                  <a:pt x="309" y="628"/>
                </a:lnTo>
                <a:lnTo>
                  <a:pt x="300" y="653"/>
                </a:lnTo>
                <a:lnTo>
                  <a:pt x="291" y="674"/>
                </a:lnTo>
                <a:lnTo>
                  <a:pt x="291" y="674"/>
                </a:lnTo>
                <a:lnTo>
                  <a:pt x="277" y="708"/>
                </a:lnTo>
                <a:lnTo>
                  <a:pt x="265" y="738"/>
                </a:lnTo>
                <a:lnTo>
                  <a:pt x="252" y="770"/>
                </a:lnTo>
                <a:lnTo>
                  <a:pt x="244" y="791"/>
                </a:lnTo>
                <a:lnTo>
                  <a:pt x="119" y="802"/>
                </a:lnTo>
                <a:lnTo>
                  <a:pt x="119" y="802"/>
                </a:lnTo>
                <a:lnTo>
                  <a:pt x="176" y="881"/>
                </a:lnTo>
                <a:lnTo>
                  <a:pt x="303" y="1053"/>
                </a:lnTo>
                <a:lnTo>
                  <a:pt x="373" y="1146"/>
                </a:lnTo>
                <a:lnTo>
                  <a:pt x="434" y="1228"/>
                </a:lnTo>
                <a:lnTo>
                  <a:pt x="480" y="1287"/>
                </a:lnTo>
                <a:lnTo>
                  <a:pt x="494" y="1304"/>
                </a:lnTo>
                <a:lnTo>
                  <a:pt x="501" y="1311"/>
                </a:lnTo>
                <a:lnTo>
                  <a:pt x="501" y="1311"/>
                </a:lnTo>
                <a:lnTo>
                  <a:pt x="512" y="1314"/>
                </a:lnTo>
                <a:lnTo>
                  <a:pt x="530" y="1317"/>
                </a:lnTo>
                <a:lnTo>
                  <a:pt x="552" y="1320"/>
                </a:lnTo>
                <a:lnTo>
                  <a:pt x="576" y="1322"/>
                </a:lnTo>
                <a:lnTo>
                  <a:pt x="600" y="1323"/>
                </a:lnTo>
                <a:lnTo>
                  <a:pt x="622" y="1323"/>
                </a:lnTo>
                <a:lnTo>
                  <a:pt x="639" y="1322"/>
                </a:lnTo>
                <a:lnTo>
                  <a:pt x="645" y="1321"/>
                </a:lnTo>
                <a:lnTo>
                  <a:pt x="649" y="1319"/>
                </a:lnTo>
                <a:lnTo>
                  <a:pt x="649" y="1319"/>
                </a:lnTo>
                <a:lnTo>
                  <a:pt x="653" y="1315"/>
                </a:lnTo>
                <a:lnTo>
                  <a:pt x="655" y="1313"/>
                </a:lnTo>
                <a:lnTo>
                  <a:pt x="656" y="1310"/>
                </a:lnTo>
                <a:lnTo>
                  <a:pt x="655" y="1308"/>
                </a:lnTo>
                <a:lnTo>
                  <a:pt x="649" y="1303"/>
                </a:lnTo>
                <a:lnTo>
                  <a:pt x="640" y="1297"/>
                </a:lnTo>
                <a:lnTo>
                  <a:pt x="640" y="1297"/>
                </a:lnTo>
                <a:lnTo>
                  <a:pt x="631" y="1288"/>
                </a:lnTo>
                <a:lnTo>
                  <a:pt x="622" y="1277"/>
                </a:lnTo>
                <a:lnTo>
                  <a:pt x="605" y="1256"/>
                </a:lnTo>
                <a:lnTo>
                  <a:pt x="605" y="1256"/>
                </a:lnTo>
                <a:lnTo>
                  <a:pt x="496" y="1110"/>
                </a:lnTo>
                <a:lnTo>
                  <a:pt x="394" y="972"/>
                </a:lnTo>
                <a:lnTo>
                  <a:pt x="389" y="874"/>
                </a:lnTo>
                <a:lnTo>
                  <a:pt x="389" y="874"/>
                </a:lnTo>
                <a:lnTo>
                  <a:pt x="391" y="869"/>
                </a:lnTo>
                <a:lnTo>
                  <a:pt x="392" y="863"/>
                </a:lnTo>
                <a:lnTo>
                  <a:pt x="392" y="852"/>
                </a:lnTo>
                <a:lnTo>
                  <a:pt x="392" y="852"/>
                </a:lnTo>
                <a:lnTo>
                  <a:pt x="393" y="840"/>
                </a:lnTo>
                <a:lnTo>
                  <a:pt x="398" y="818"/>
                </a:lnTo>
                <a:lnTo>
                  <a:pt x="405" y="790"/>
                </a:lnTo>
                <a:lnTo>
                  <a:pt x="415" y="759"/>
                </a:lnTo>
                <a:lnTo>
                  <a:pt x="426" y="725"/>
                </a:lnTo>
                <a:lnTo>
                  <a:pt x="438" y="691"/>
                </a:lnTo>
                <a:lnTo>
                  <a:pt x="450" y="660"/>
                </a:lnTo>
                <a:lnTo>
                  <a:pt x="457" y="647"/>
                </a:lnTo>
                <a:lnTo>
                  <a:pt x="463" y="636"/>
                </a:lnTo>
                <a:lnTo>
                  <a:pt x="463" y="636"/>
                </a:lnTo>
                <a:lnTo>
                  <a:pt x="494" y="584"/>
                </a:lnTo>
                <a:lnTo>
                  <a:pt x="499" y="572"/>
                </a:lnTo>
                <a:lnTo>
                  <a:pt x="501" y="562"/>
                </a:lnTo>
                <a:lnTo>
                  <a:pt x="501" y="562"/>
                </a:lnTo>
                <a:lnTo>
                  <a:pt x="503" y="548"/>
                </a:lnTo>
                <a:lnTo>
                  <a:pt x="503" y="531"/>
                </a:lnTo>
                <a:lnTo>
                  <a:pt x="505" y="508"/>
                </a:lnTo>
                <a:lnTo>
                  <a:pt x="505" y="508"/>
                </a:lnTo>
                <a:lnTo>
                  <a:pt x="506" y="485"/>
                </a:lnTo>
                <a:lnTo>
                  <a:pt x="508" y="464"/>
                </a:lnTo>
                <a:lnTo>
                  <a:pt x="512" y="441"/>
                </a:lnTo>
                <a:lnTo>
                  <a:pt x="516" y="419"/>
                </a:lnTo>
                <a:lnTo>
                  <a:pt x="519" y="410"/>
                </a:lnTo>
                <a:lnTo>
                  <a:pt x="522" y="402"/>
                </a:lnTo>
                <a:lnTo>
                  <a:pt x="525" y="395"/>
                </a:lnTo>
                <a:lnTo>
                  <a:pt x="529" y="391"/>
                </a:lnTo>
                <a:lnTo>
                  <a:pt x="533" y="389"/>
                </a:lnTo>
                <a:lnTo>
                  <a:pt x="535" y="389"/>
                </a:lnTo>
                <a:lnTo>
                  <a:pt x="537" y="390"/>
                </a:lnTo>
                <a:lnTo>
                  <a:pt x="537" y="390"/>
                </a:lnTo>
                <a:lnTo>
                  <a:pt x="547" y="397"/>
                </a:lnTo>
                <a:lnTo>
                  <a:pt x="562" y="408"/>
                </a:lnTo>
                <a:lnTo>
                  <a:pt x="577" y="423"/>
                </a:lnTo>
                <a:lnTo>
                  <a:pt x="593" y="440"/>
                </a:lnTo>
                <a:lnTo>
                  <a:pt x="622" y="471"/>
                </a:lnTo>
                <a:lnTo>
                  <a:pt x="633" y="486"/>
                </a:lnTo>
                <a:lnTo>
                  <a:pt x="640" y="497"/>
                </a:lnTo>
                <a:lnTo>
                  <a:pt x="640" y="497"/>
                </a:lnTo>
                <a:lnTo>
                  <a:pt x="668" y="543"/>
                </a:lnTo>
                <a:lnTo>
                  <a:pt x="682" y="566"/>
                </a:lnTo>
                <a:lnTo>
                  <a:pt x="690" y="582"/>
                </a:lnTo>
                <a:lnTo>
                  <a:pt x="690" y="582"/>
                </a:lnTo>
                <a:lnTo>
                  <a:pt x="695" y="589"/>
                </a:lnTo>
                <a:lnTo>
                  <a:pt x="699" y="596"/>
                </a:lnTo>
                <a:lnTo>
                  <a:pt x="702" y="603"/>
                </a:lnTo>
                <a:lnTo>
                  <a:pt x="703" y="608"/>
                </a:lnTo>
                <a:lnTo>
                  <a:pt x="703" y="614"/>
                </a:lnTo>
                <a:lnTo>
                  <a:pt x="703" y="614"/>
                </a:lnTo>
                <a:lnTo>
                  <a:pt x="702" y="663"/>
                </a:lnTo>
                <a:lnTo>
                  <a:pt x="701" y="698"/>
                </a:lnTo>
                <a:lnTo>
                  <a:pt x="699" y="732"/>
                </a:lnTo>
                <a:lnTo>
                  <a:pt x="699" y="732"/>
                </a:lnTo>
                <a:lnTo>
                  <a:pt x="690" y="813"/>
                </a:lnTo>
                <a:lnTo>
                  <a:pt x="688" y="826"/>
                </a:lnTo>
                <a:lnTo>
                  <a:pt x="666" y="800"/>
                </a:lnTo>
                <a:lnTo>
                  <a:pt x="529" y="800"/>
                </a:lnTo>
                <a:lnTo>
                  <a:pt x="529" y="800"/>
                </a:lnTo>
                <a:lnTo>
                  <a:pt x="736" y="1065"/>
                </a:lnTo>
                <a:lnTo>
                  <a:pt x="880" y="1250"/>
                </a:lnTo>
                <a:lnTo>
                  <a:pt x="929" y="1309"/>
                </a:lnTo>
                <a:lnTo>
                  <a:pt x="943" y="1326"/>
                </a:lnTo>
                <a:lnTo>
                  <a:pt x="950" y="1333"/>
                </a:lnTo>
                <a:lnTo>
                  <a:pt x="950" y="1333"/>
                </a:lnTo>
                <a:lnTo>
                  <a:pt x="980" y="1339"/>
                </a:lnTo>
                <a:lnTo>
                  <a:pt x="1003" y="1343"/>
                </a:lnTo>
                <a:lnTo>
                  <a:pt x="1015" y="1344"/>
                </a:lnTo>
                <a:lnTo>
                  <a:pt x="1026" y="1344"/>
                </a:lnTo>
                <a:lnTo>
                  <a:pt x="1026" y="1344"/>
                </a:lnTo>
                <a:lnTo>
                  <a:pt x="1047" y="1343"/>
                </a:lnTo>
                <a:lnTo>
                  <a:pt x="1066" y="1343"/>
                </a:lnTo>
                <a:lnTo>
                  <a:pt x="1074" y="1342"/>
                </a:lnTo>
                <a:lnTo>
                  <a:pt x="1080" y="1340"/>
                </a:lnTo>
                <a:lnTo>
                  <a:pt x="1085" y="1338"/>
                </a:lnTo>
                <a:lnTo>
                  <a:pt x="1089" y="1333"/>
                </a:lnTo>
                <a:lnTo>
                  <a:pt x="1089" y="1333"/>
                </a:lnTo>
                <a:lnTo>
                  <a:pt x="1091" y="1325"/>
                </a:lnTo>
                <a:lnTo>
                  <a:pt x="1093" y="1323"/>
                </a:lnTo>
                <a:lnTo>
                  <a:pt x="1093" y="1322"/>
                </a:lnTo>
                <a:lnTo>
                  <a:pt x="1089" y="1319"/>
                </a:lnTo>
                <a:lnTo>
                  <a:pt x="1080" y="1311"/>
                </a:lnTo>
                <a:lnTo>
                  <a:pt x="1080" y="1311"/>
                </a:lnTo>
                <a:lnTo>
                  <a:pt x="1076" y="1306"/>
                </a:lnTo>
                <a:lnTo>
                  <a:pt x="1072" y="1304"/>
                </a:lnTo>
                <a:lnTo>
                  <a:pt x="1066" y="1302"/>
                </a:lnTo>
                <a:lnTo>
                  <a:pt x="1062" y="1298"/>
                </a:lnTo>
                <a:lnTo>
                  <a:pt x="1056" y="1291"/>
                </a:lnTo>
                <a:lnTo>
                  <a:pt x="1037" y="1262"/>
                </a:lnTo>
                <a:lnTo>
                  <a:pt x="1037" y="1262"/>
                </a:lnTo>
                <a:lnTo>
                  <a:pt x="1017" y="1234"/>
                </a:lnTo>
                <a:lnTo>
                  <a:pt x="990" y="1194"/>
                </a:lnTo>
                <a:lnTo>
                  <a:pt x="918" y="1099"/>
                </a:lnTo>
                <a:lnTo>
                  <a:pt x="826" y="977"/>
                </a:lnTo>
                <a:lnTo>
                  <a:pt x="823" y="939"/>
                </a:lnTo>
                <a:lnTo>
                  <a:pt x="823" y="939"/>
                </a:lnTo>
                <a:lnTo>
                  <a:pt x="825" y="944"/>
                </a:lnTo>
                <a:lnTo>
                  <a:pt x="826" y="949"/>
                </a:lnTo>
                <a:lnTo>
                  <a:pt x="827" y="951"/>
                </a:lnTo>
                <a:lnTo>
                  <a:pt x="828" y="953"/>
                </a:lnTo>
                <a:lnTo>
                  <a:pt x="830" y="953"/>
                </a:lnTo>
                <a:lnTo>
                  <a:pt x="831" y="949"/>
                </a:lnTo>
                <a:lnTo>
                  <a:pt x="833" y="939"/>
                </a:lnTo>
                <a:lnTo>
                  <a:pt x="834" y="922"/>
                </a:lnTo>
                <a:lnTo>
                  <a:pt x="834" y="922"/>
                </a:lnTo>
                <a:lnTo>
                  <a:pt x="840" y="856"/>
                </a:lnTo>
                <a:lnTo>
                  <a:pt x="843" y="831"/>
                </a:lnTo>
                <a:lnTo>
                  <a:pt x="845" y="813"/>
                </a:lnTo>
                <a:lnTo>
                  <a:pt x="845" y="813"/>
                </a:lnTo>
                <a:lnTo>
                  <a:pt x="849" y="791"/>
                </a:lnTo>
                <a:lnTo>
                  <a:pt x="853" y="762"/>
                </a:lnTo>
                <a:lnTo>
                  <a:pt x="856" y="710"/>
                </a:lnTo>
                <a:lnTo>
                  <a:pt x="856" y="710"/>
                </a:lnTo>
                <a:lnTo>
                  <a:pt x="856" y="685"/>
                </a:lnTo>
                <a:lnTo>
                  <a:pt x="855" y="651"/>
                </a:lnTo>
                <a:lnTo>
                  <a:pt x="854" y="619"/>
                </a:lnTo>
                <a:lnTo>
                  <a:pt x="851" y="600"/>
                </a:lnTo>
                <a:lnTo>
                  <a:pt x="851" y="600"/>
                </a:lnTo>
                <a:lnTo>
                  <a:pt x="845" y="584"/>
                </a:lnTo>
                <a:lnTo>
                  <a:pt x="834" y="560"/>
                </a:lnTo>
                <a:lnTo>
                  <a:pt x="819" y="526"/>
                </a:lnTo>
                <a:lnTo>
                  <a:pt x="819" y="526"/>
                </a:lnTo>
                <a:lnTo>
                  <a:pt x="817" y="519"/>
                </a:lnTo>
                <a:lnTo>
                  <a:pt x="817" y="500"/>
                </a:lnTo>
                <a:lnTo>
                  <a:pt x="817" y="447"/>
                </a:lnTo>
                <a:lnTo>
                  <a:pt x="817" y="419"/>
                </a:lnTo>
                <a:lnTo>
                  <a:pt x="819" y="395"/>
                </a:lnTo>
                <a:lnTo>
                  <a:pt x="821" y="378"/>
                </a:lnTo>
                <a:lnTo>
                  <a:pt x="822" y="372"/>
                </a:lnTo>
                <a:lnTo>
                  <a:pt x="823" y="371"/>
                </a:lnTo>
                <a:lnTo>
                  <a:pt x="823" y="371"/>
                </a:lnTo>
                <a:lnTo>
                  <a:pt x="832" y="367"/>
                </a:lnTo>
                <a:lnTo>
                  <a:pt x="844" y="361"/>
                </a:lnTo>
                <a:lnTo>
                  <a:pt x="855" y="354"/>
                </a:lnTo>
                <a:lnTo>
                  <a:pt x="862" y="349"/>
                </a:lnTo>
                <a:lnTo>
                  <a:pt x="862" y="349"/>
                </a:lnTo>
                <a:lnTo>
                  <a:pt x="880" y="325"/>
                </a:lnTo>
                <a:lnTo>
                  <a:pt x="895" y="305"/>
                </a:lnTo>
                <a:lnTo>
                  <a:pt x="895" y="305"/>
                </a:lnTo>
                <a:lnTo>
                  <a:pt x="902" y="296"/>
                </a:lnTo>
                <a:lnTo>
                  <a:pt x="918" y="271"/>
                </a:lnTo>
                <a:lnTo>
                  <a:pt x="925" y="258"/>
                </a:lnTo>
                <a:lnTo>
                  <a:pt x="933" y="243"/>
                </a:lnTo>
                <a:lnTo>
                  <a:pt x="937" y="229"/>
                </a:lnTo>
                <a:lnTo>
                  <a:pt x="939" y="223"/>
                </a:lnTo>
                <a:lnTo>
                  <a:pt x="939" y="218"/>
                </a:lnTo>
                <a:lnTo>
                  <a:pt x="939" y="218"/>
                </a:lnTo>
                <a:lnTo>
                  <a:pt x="937" y="207"/>
                </a:lnTo>
                <a:lnTo>
                  <a:pt x="935" y="197"/>
                </a:lnTo>
                <a:lnTo>
                  <a:pt x="933" y="189"/>
                </a:lnTo>
                <a:lnTo>
                  <a:pt x="929" y="180"/>
                </a:lnTo>
                <a:lnTo>
                  <a:pt x="920" y="165"/>
                </a:lnTo>
                <a:lnTo>
                  <a:pt x="911" y="149"/>
                </a:lnTo>
                <a:lnTo>
                  <a:pt x="911" y="149"/>
                </a:lnTo>
                <a:lnTo>
                  <a:pt x="899" y="131"/>
                </a:lnTo>
                <a:lnTo>
                  <a:pt x="886" y="105"/>
                </a:lnTo>
                <a:lnTo>
                  <a:pt x="886" y="105"/>
                </a:lnTo>
                <a:lnTo>
                  <a:pt x="882" y="96"/>
                </a:lnTo>
                <a:lnTo>
                  <a:pt x="876" y="87"/>
                </a:lnTo>
                <a:lnTo>
                  <a:pt x="866" y="74"/>
                </a:lnTo>
                <a:lnTo>
                  <a:pt x="859" y="66"/>
                </a:lnTo>
                <a:lnTo>
                  <a:pt x="856" y="64"/>
                </a:lnTo>
                <a:lnTo>
                  <a:pt x="832" y="59"/>
                </a:lnTo>
                <a:lnTo>
                  <a:pt x="832" y="59"/>
                </a:lnTo>
                <a:lnTo>
                  <a:pt x="797" y="35"/>
                </a:lnTo>
                <a:lnTo>
                  <a:pt x="797" y="35"/>
                </a:lnTo>
                <a:lnTo>
                  <a:pt x="790" y="30"/>
                </a:lnTo>
                <a:lnTo>
                  <a:pt x="781" y="25"/>
                </a:lnTo>
                <a:lnTo>
                  <a:pt x="770" y="22"/>
                </a:lnTo>
                <a:lnTo>
                  <a:pt x="753" y="18"/>
                </a:lnTo>
                <a:lnTo>
                  <a:pt x="753" y="18"/>
                </a:lnTo>
                <a:lnTo>
                  <a:pt x="733" y="14"/>
                </a:lnTo>
                <a:lnTo>
                  <a:pt x="713" y="11"/>
                </a:lnTo>
                <a:lnTo>
                  <a:pt x="693" y="8"/>
                </a:lnTo>
                <a:lnTo>
                  <a:pt x="682" y="8"/>
                </a:lnTo>
                <a:lnTo>
                  <a:pt x="671" y="10"/>
                </a:lnTo>
                <a:lnTo>
                  <a:pt x="671" y="10"/>
                </a:lnTo>
                <a:lnTo>
                  <a:pt x="659" y="13"/>
                </a:lnTo>
                <a:lnTo>
                  <a:pt x="645" y="19"/>
                </a:lnTo>
                <a:lnTo>
                  <a:pt x="632" y="26"/>
                </a:lnTo>
                <a:lnTo>
                  <a:pt x="619" y="35"/>
                </a:lnTo>
                <a:lnTo>
                  <a:pt x="597" y="50"/>
                </a:lnTo>
                <a:lnTo>
                  <a:pt x="588" y="57"/>
                </a:lnTo>
                <a:lnTo>
                  <a:pt x="570" y="5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1" name="Freeform 18">
            <a:extLst>
              <a:ext uri="{FF2B5EF4-FFF2-40B4-BE49-F238E27FC236}">
                <a16:creationId xmlns:a16="http://schemas.microsoft.com/office/drawing/2014/main" id="{59C5369E-90A4-47EB-A3E1-13C9AD89879E}"/>
              </a:ext>
            </a:extLst>
          </p:cNvPr>
          <p:cNvSpPr>
            <a:spLocks/>
          </p:cNvSpPr>
          <p:nvPr/>
        </p:nvSpPr>
        <p:spPr bwMode="auto">
          <a:xfrm>
            <a:off x="4446584" y="849701"/>
            <a:ext cx="1065685" cy="1527797"/>
          </a:xfrm>
          <a:custGeom>
            <a:avLst/>
            <a:gdLst>
              <a:gd name="T0" fmla="*/ 268 w 904"/>
              <a:gd name="T1" fmla="*/ 122 h 1296"/>
              <a:gd name="T2" fmla="*/ 205 w 904"/>
              <a:gd name="T3" fmla="*/ 104 h 1296"/>
              <a:gd name="T4" fmla="*/ 180 w 904"/>
              <a:gd name="T5" fmla="*/ 103 h 1296"/>
              <a:gd name="T6" fmla="*/ 152 w 904"/>
              <a:gd name="T7" fmla="*/ 127 h 1296"/>
              <a:gd name="T8" fmla="*/ 120 w 904"/>
              <a:gd name="T9" fmla="*/ 152 h 1296"/>
              <a:gd name="T10" fmla="*/ 131 w 904"/>
              <a:gd name="T11" fmla="*/ 174 h 1296"/>
              <a:gd name="T12" fmla="*/ 139 w 904"/>
              <a:gd name="T13" fmla="*/ 191 h 1296"/>
              <a:gd name="T14" fmla="*/ 152 w 904"/>
              <a:gd name="T15" fmla="*/ 215 h 1296"/>
              <a:gd name="T16" fmla="*/ 168 w 904"/>
              <a:gd name="T17" fmla="*/ 235 h 1296"/>
              <a:gd name="T18" fmla="*/ 180 w 904"/>
              <a:gd name="T19" fmla="*/ 241 h 1296"/>
              <a:gd name="T20" fmla="*/ 194 w 904"/>
              <a:gd name="T21" fmla="*/ 333 h 1296"/>
              <a:gd name="T22" fmla="*/ 235 w 904"/>
              <a:gd name="T23" fmla="*/ 454 h 1296"/>
              <a:gd name="T24" fmla="*/ 233 w 904"/>
              <a:gd name="T25" fmla="*/ 492 h 1296"/>
              <a:gd name="T26" fmla="*/ 180 w 904"/>
              <a:gd name="T27" fmla="*/ 618 h 1296"/>
              <a:gd name="T28" fmla="*/ 0 w 904"/>
              <a:gd name="T29" fmla="*/ 736 h 1296"/>
              <a:gd name="T30" fmla="*/ 411 w 904"/>
              <a:gd name="T31" fmla="*/ 1261 h 1296"/>
              <a:gd name="T32" fmla="*/ 448 w 904"/>
              <a:gd name="T33" fmla="*/ 1293 h 1296"/>
              <a:gd name="T34" fmla="*/ 534 w 904"/>
              <a:gd name="T35" fmla="*/ 1294 h 1296"/>
              <a:gd name="T36" fmla="*/ 555 w 904"/>
              <a:gd name="T37" fmla="*/ 1278 h 1296"/>
              <a:gd name="T38" fmla="*/ 543 w 904"/>
              <a:gd name="T39" fmla="*/ 1261 h 1296"/>
              <a:gd name="T40" fmla="*/ 412 w 904"/>
              <a:gd name="T41" fmla="*/ 1093 h 1296"/>
              <a:gd name="T42" fmla="*/ 283 w 904"/>
              <a:gd name="T43" fmla="*/ 882 h 1296"/>
              <a:gd name="T44" fmla="*/ 294 w 904"/>
              <a:gd name="T45" fmla="*/ 785 h 1296"/>
              <a:gd name="T46" fmla="*/ 346 w 904"/>
              <a:gd name="T47" fmla="*/ 623 h 1296"/>
              <a:gd name="T48" fmla="*/ 394 w 904"/>
              <a:gd name="T49" fmla="*/ 501 h 1296"/>
              <a:gd name="T50" fmla="*/ 399 w 904"/>
              <a:gd name="T51" fmla="*/ 418 h 1296"/>
              <a:gd name="T52" fmla="*/ 409 w 904"/>
              <a:gd name="T53" fmla="*/ 406 h 1296"/>
              <a:gd name="T54" fmla="*/ 468 w 904"/>
              <a:gd name="T55" fmla="*/ 450 h 1296"/>
              <a:gd name="T56" fmla="*/ 514 w 904"/>
              <a:gd name="T57" fmla="*/ 501 h 1296"/>
              <a:gd name="T58" fmla="*/ 537 w 904"/>
              <a:gd name="T59" fmla="*/ 557 h 1296"/>
              <a:gd name="T60" fmla="*/ 540 w 904"/>
              <a:gd name="T61" fmla="*/ 586 h 1296"/>
              <a:gd name="T62" fmla="*/ 510 w 904"/>
              <a:gd name="T63" fmla="*/ 729 h 1296"/>
              <a:gd name="T64" fmla="*/ 349 w 904"/>
              <a:gd name="T65" fmla="*/ 747 h 1296"/>
              <a:gd name="T66" fmla="*/ 773 w 904"/>
              <a:gd name="T67" fmla="*/ 1281 h 1296"/>
              <a:gd name="T68" fmla="*/ 828 w 904"/>
              <a:gd name="T69" fmla="*/ 1290 h 1296"/>
              <a:gd name="T70" fmla="*/ 903 w 904"/>
              <a:gd name="T71" fmla="*/ 1284 h 1296"/>
              <a:gd name="T72" fmla="*/ 887 w 904"/>
              <a:gd name="T73" fmla="*/ 1264 h 1296"/>
              <a:gd name="T74" fmla="*/ 645 w 904"/>
              <a:gd name="T75" fmla="*/ 956 h 1296"/>
              <a:gd name="T76" fmla="*/ 620 w 904"/>
              <a:gd name="T77" fmla="*/ 856 h 1296"/>
              <a:gd name="T78" fmla="*/ 660 w 904"/>
              <a:gd name="T79" fmla="*/ 636 h 1296"/>
              <a:gd name="T80" fmla="*/ 660 w 904"/>
              <a:gd name="T81" fmla="*/ 499 h 1296"/>
              <a:gd name="T82" fmla="*/ 666 w 904"/>
              <a:gd name="T83" fmla="*/ 363 h 1296"/>
              <a:gd name="T84" fmla="*/ 691 w 904"/>
              <a:gd name="T85" fmla="*/ 303 h 1296"/>
              <a:gd name="T86" fmla="*/ 713 w 904"/>
              <a:gd name="T87" fmla="*/ 272 h 1296"/>
              <a:gd name="T88" fmla="*/ 728 w 904"/>
              <a:gd name="T89" fmla="*/ 204 h 1296"/>
              <a:gd name="T90" fmla="*/ 720 w 904"/>
              <a:gd name="T91" fmla="*/ 158 h 1296"/>
              <a:gd name="T92" fmla="*/ 677 w 904"/>
              <a:gd name="T93" fmla="*/ 138 h 1296"/>
              <a:gd name="T94" fmla="*/ 666 w 904"/>
              <a:gd name="T95" fmla="*/ 84 h 1296"/>
              <a:gd name="T96" fmla="*/ 639 w 904"/>
              <a:gd name="T97" fmla="*/ 35 h 1296"/>
              <a:gd name="T98" fmla="*/ 591 w 904"/>
              <a:gd name="T99" fmla="*/ 7 h 1296"/>
              <a:gd name="T100" fmla="*/ 529 w 904"/>
              <a:gd name="T101" fmla="*/ 1 h 1296"/>
              <a:gd name="T102" fmla="*/ 473 w 904"/>
              <a:gd name="T103" fmla="*/ 21 h 1296"/>
              <a:gd name="T104" fmla="*/ 429 w 904"/>
              <a:gd name="T105" fmla="*/ 71 h 1296"/>
              <a:gd name="T106" fmla="*/ 416 w 904"/>
              <a:gd name="T107" fmla="*/ 103 h 12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904" h="1296">
                <a:moveTo>
                  <a:pt x="416" y="103"/>
                </a:moveTo>
                <a:lnTo>
                  <a:pt x="416" y="103"/>
                </a:lnTo>
                <a:lnTo>
                  <a:pt x="343" y="112"/>
                </a:lnTo>
                <a:lnTo>
                  <a:pt x="268" y="122"/>
                </a:lnTo>
                <a:lnTo>
                  <a:pt x="268" y="122"/>
                </a:lnTo>
                <a:lnTo>
                  <a:pt x="243" y="117"/>
                </a:lnTo>
                <a:lnTo>
                  <a:pt x="213" y="109"/>
                </a:lnTo>
                <a:lnTo>
                  <a:pt x="213" y="109"/>
                </a:lnTo>
                <a:lnTo>
                  <a:pt x="208" y="106"/>
                </a:lnTo>
                <a:lnTo>
                  <a:pt x="205" y="104"/>
                </a:lnTo>
                <a:lnTo>
                  <a:pt x="197" y="99"/>
                </a:lnTo>
                <a:lnTo>
                  <a:pt x="194" y="98"/>
                </a:lnTo>
                <a:lnTo>
                  <a:pt x="190" y="98"/>
                </a:lnTo>
                <a:lnTo>
                  <a:pt x="185" y="99"/>
                </a:lnTo>
                <a:lnTo>
                  <a:pt x="180" y="103"/>
                </a:lnTo>
                <a:lnTo>
                  <a:pt x="180" y="103"/>
                </a:lnTo>
                <a:lnTo>
                  <a:pt x="169" y="111"/>
                </a:lnTo>
                <a:lnTo>
                  <a:pt x="161" y="120"/>
                </a:lnTo>
                <a:lnTo>
                  <a:pt x="152" y="127"/>
                </a:lnTo>
                <a:lnTo>
                  <a:pt x="152" y="127"/>
                </a:lnTo>
                <a:lnTo>
                  <a:pt x="148" y="129"/>
                </a:lnTo>
                <a:lnTo>
                  <a:pt x="137" y="135"/>
                </a:lnTo>
                <a:lnTo>
                  <a:pt x="126" y="144"/>
                </a:lnTo>
                <a:lnTo>
                  <a:pt x="122" y="149"/>
                </a:lnTo>
                <a:lnTo>
                  <a:pt x="120" y="152"/>
                </a:lnTo>
                <a:lnTo>
                  <a:pt x="120" y="152"/>
                </a:lnTo>
                <a:lnTo>
                  <a:pt x="120" y="158"/>
                </a:lnTo>
                <a:lnTo>
                  <a:pt x="122" y="164"/>
                </a:lnTo>
                <a:lnTo>
                  <a:pt x="126" y="169"/>
                </a:lnTo>
                <a:lnTo>
                  <a:pt x="131" y="174"/>
                </a:lnTo>
                <a:lnTo>
                  <a:pt x="131" y="174"/>
                </a:lnTo>
                <a:lnTo>
                  <a:pt x="133" y="176"/>
                </a:lnTo>
                <a:lnTo>
                  <a:pt x="136" y="179"/>
                </a:lnTo>
                <a:lnTo>
                  <a:pt x="137" y="185"/>
                </a:lnTo>
                <a:lnTo>
                  <a:pt x="139" y="191"/>
                </a:lnTo>
                <a:lnTo>
                  <a:pt x="142" y="198"/>
                </a:lnTo>
                <a:lnTo>
                  <a:pt x="142" y="198"/>
                </a:lnTo>
                <a:lnTo>
                  <a:pt x="144" y="203"/>
                </a:lnTo>
                <a:lnTo>
                  <a:pt x="144" y="203"/>
                </a:lnTo>
                <a:lnTo>
                  <a:pt x="152" y="215"/>
                </a:lnTo>
                <a:lnTo>
                  <a:pt x="152" y="215"/>
                </a:lnTo>
                <a:lnTo>
                  <a:pt x="160" y="226"/>
                </a:lnTo>
                <a:lnTo>
                  <a:pt x="165" y="232"/>
                </a:lnTo>
                <a:lnTo>
                  <a:pt x="166" y="233"/>
                </a:lnTo>
                <a:lnTo>
                  <a:pt x="168" y="235"/>
                </a:lnTo>
                <a:lnTo>
                  <a:pt x="174" y="233"/>
                </a:lnTo>
                <a:lnTo>
                  <a:pt x="174" y="233"/>
                </a:lnTo>
                <a:lnTo>
                  <a:pt x="177" y="233"/>
                </a:lnTo>
                <a:lnTo>
                  <a:pt x="178" y="235"/>
                </a:lnTo>
                <a:lnTo>
                  <a:pt x="180" y="241"/>
                </a:lnTo>
                <a:lnTo>
                  <a:pt x="182" y="249"/>
                </a:lnTo>
                <a:lnTo>
                  <a:pt x="183" y="261"/>
                </a:lnTo>
                <a:lnTo>
                  <a:pt x="186" y="294"/>
                </a:lnTo>
                <a:lnTo>
                  <a:pt x="189" y="312"/>
                </a:lnTo>
                <a:lnTo>
                  <a:pt x="194" y="333"/>
                </a:lnTo>
                <a:lnTo>
                  <a:pt x="194" y="333"/>
                </a:lnTo>
                <a:lnTo>
                  <a:pt x="200" y="353"/>
                </a:lnTo>
                <a:lnTo>
                  <a:pt x="207" y="375"/>
                </a:lnTo>
                <a:lnTo>
                  <a:pt x="223" y="419"/>
                </a:lnTo>
                <a:lnTo>
                  <a:pt x="235" y="454"/>
                </a:lnTo>
                <a:lnTo>
                  <a:pt x="239" y="465"/>
                </a:lnTo>
                <a:lnTo>
                  <a:pt x="240" y="472"/>
                </a:lnTo>
                <a:lnTo>
                  <a:pt x="240" y="472"/>
                </a:lnTo>
                <a:lnTo>
                  <a:pt x="237" y="478"/>
                </a:lnTo>
                <a:lnTo>
                  <a:pt x="233" y="492"/>
                </a:lnTo>
                <a:lnTo>
                  <a:pt x="216" y="527"/>
                </a:lnTo>
                <a:lnTo>
                  <a:pt x="197" y="562"/>
                </a:lnTo>
                <a:lnTo>
                  <a:pt x="189" y="584"/>
                </a:lnTo>
                <a:lnTo>
                  <a:pt x="189" y="584"/>
                </a:lnTo>
                <a:lnTo>
                  <a:pt x="180" y="618"/>
                </a:lnTo>
                <a:lnTo>
                  <a:pt x="168" y="681"/>
                </a:lnTo>
                <a:lnTo>
                  <a:pt x="150" y="769"/>
                </a:lnTo>
                <a:lnTo>
                  <a:pt x="126" y="732"/>
                </a:lnTo>
                <a:lnTo>
                  <a:pt x="0" y="736"/>
                </a:lnTo>
                <a:lnTo>
                  <a:pt x="0" y="736"/>
                </a:lnTo>
                <a:lnTo>
                  <a:pt x="64" y="821"/>
                </a:lnTo>
                <a:lnTo>
                  <a:pt x="209" y="1008"/>
                </a:lnTo>
                <a:lnTo>
                  <a:pt x="288" y="1109"/>
                </a:lnTo>
                <a:lnTo>
                  <a:pt x="359" y="1197"/>
                </a:lnTo>
                <a:lnTo>
                  <a:pt x="411" y="1261"/>
                </a:lnTo>
                <a:lnTo>
                  <a:pt x="428" y="1281"/>
                </a:lnTo>
                <a:lnTo>
                  <a:pt x="434" y="1287"/>
                </a:lnTo>
                <a:lnTo>
                  <a:pt x="437" y="1289"/>
                </a:lnTo>
                <a:lnTo>
                  <a:pt x="437" y="1289"/>
                </a:lnTo>
                <a:lnTo>
                  <a:pt x="448" y="1293"/>
                </a:lnTo>
                <a:lnTo>
                  <a:pt x="464" y="1295"/>
                </a:lnTo>
                <a:lnTo>
                  <a:pt x="482" y="1296"/>
                </a:lnTo>
                <a:lnTo>
                  <a:pt x="502" y="1296"/>
                </a:lnTo>
                <a:lnTo>
                  <a:pt x="519" y="1295"/>
                </a:lnTo>
                <a:lnTo>
                  <a:pt x="534" y="1294"/>
                </a:lnTo>
                <a:lnTo>
                  <a:pt x="545" y="1290"/>
                </a:lnTo>
                <a:lnTo>
                  <a:pt x="550" y="1288"/>
                </a:lnTo>
                <a:lnTo>
                  <a:pt x="551" y="1286"/>
                </a:lnTo>
                <a:lnTo>
                  <a:pt x="551" y="1286"/>
                </a:lnTo>
                <a:lnTo>
                  <a:pt x="555" y="1278"/>
                </a:lnTo>
                <a:lnTo>
                  <a:pt x="555" y="1275"/>
                </a:lnTo>
                <a:lnTo>
                  <a:pt x="555" y="1272"/>
                </a:lnTo>
                <a:lnTo>
                  <a:pt x="554" y="1270"/>
                </a:lnTo>
                <a:lnTo>
                  <a:pt x="551" y="1267"/>
                </a:lnTo>
                <a:lnTo>
                  <a:pt x="543" y="1261"/>
                </a:lnTo>
                <a:lnTo>
                  <a:pt x="543" y="1261"/>
                </a:lnTo>
                <a:lnTo>
                  <a:pt x="538" y="1256"/>
                </a:lnTo>
                <a:lnTo>
                  <a:pt x="528" y="1246"/>
                </a:lnTo>
                <a:lnTo>
                  <a:pt x="498" y="1207"/>
                </a:lnTo>
                <a:lnTo>
                  <a:pt x="412" y="1093"/>
                </a:lnTo>
                <a:lnTo>
                  <a:pt x="327" y="980"/>
                </a:lnTo>
                <a:lnTo>
                  <a:pt x="300" y="941"/>
                </a:lnTo>
                <a:lnTo>
                  <a:pt x="289" y="926"/>
                </a:lnTo>
                <a:lnTo>
                  <a:pt x="283" y="882"/>
                </a:lnTo>
                <a:lnTo>
                  <a:pt x="283" y="882"/>
                </a:lnTo>
                <a:lnTo>
                  <a:pt x="286" y="870"/>
                </a:lnTo>
                <a:lnTo>
                  <a:pt x="287" y="852"/>
                </a:lnTo>
                <a:lnTo>
                  <a:pt x="287" y="852"/>
                </a:lnTo>
                <a:lnTo>
                  <a:pt x="288" y="829"/>
                </a:lnTo>
                <a:lnTo>
                  <a:pt x="294" y="785"/>
                </a:lnTo>
                <a:lnTo>
                  <a:pt x="303" y="738"/>
                </a:lnTo>
                <a:lnTo>
                  <a:pt x="306" y="718"/>
                </a:lnTo>
                <a:lnTo>
                  <a:pt x="311" y="704"/>
                </a:lnTo>
                <a:lnTo>
                  <a:pt x="311" y="704"/>
                </a:lnTo>
                <a:lnTo>
                  <a:pt x="346" y="623"/>
                </a:lnTo>
                <a:lnTo>
                  <a:pt x="366" y="576"/>
                </a:lnTo>
                <a:lnTo>
                  <a:pt x="377" y="549"/>
                </a:lnTo>
                <a:lnTo>
                  <a:pt x="377" y="549"/>
                </a:lnTo>
                <a:lnTo>
                  <a:pt x="394" y="501"/>
                </a:lnTo>
                <a:lnTo>
                  <a:pt x="394" y="501"/>
                </a:lnTo>
                <a:lnTo>
                  <a:pt x="394" y="495"/>
                </a:lnTo>
                <a:lnTo>
                  <a:pt x="394" y="483"/>
                </a:lnTo>
                <a:lnTo>
                  <a:pt x="395" y="449"/>
                </a:lnTo>
                <a:lnTo>
                  <a:pt x="396" y="432"/>
                </a:lnTo>
                <a:lnTo>
                  <a:pt x="399" y="418"/>
                </a:lnTo>
                <a:lnTo>
                  <a:pt x="401" y="412"/>
                </a:lnTo>
                <a:lnTo>
                  <a:pt x="403" y="408"/>
                </a:lnTo>
                <a:lnTo>
                  <a:pt x="406" y="407"/>
                </a:lnTo>
                <a:lnTo>
                  <a:pt x="409" y="406"/>
                </a:lnTo>
                <a:lnTo>
                  <a:pt x="409" y="406"/>
                </a:lnTo>
                <a:lnTo>
                  <a:pt x="414" y="408"/>
                </a:lnTo>
                <a:lnTo>
                  <a:pt x="420" y="412"/>
                </a:lnTo>
                <a:lnTo>
                  <a:pt x="434" y="421"/>
                </a:lnTo>
                <a:lnTo>
                  <a:pt x="451" y="435"/>
                </a:lnTo>
                <a:lnTo>
                  <a:pt x="468" y="450"/>
                </a:lnTo>
                <a:lnTo>
                  <a:pt x="483" y="466"/>
                </a:lnTo>
                <a:lnTo>
                  <a:pt x="498" y="481"/>
                </a:lnTo>
                <a:lnTo>
                  <a:pt x="509" y="493"/>
                </a:lnTo>
                <a:lnTo>
                  <a:pt x="511" y="498"/>
                </a:lnTo>
                <a:lnTo>
                  <a:pt x="514" y="501"/>
                </a:lnTo>
                <a:lnTo>
                  <a:pt x="514" y="501"/>
                </a:lnTo>
                <a:lnTo>
                  <a:pt x="522" y="528"/>
                </a:lnTo>
                <a:lnTo>
                  <a:pt x="532" y="551"/>
                </a:lnTo>
                <a:lnTo>
                  <a:pt x="532" y="551"/>
                </a:lnTo>
                <a:lnTo>
                  <a:pt x="537" y="557"/>
                </a:lnTo>
                <a:lnTo>
                  <a:pt x="540" y="561"/>
                </a:lnTo>
                <a:lnTo>
                  <a:pt x="543" y="564"/>
                </a:lnTo>
                <a:lnTo>
                  <a:pt x="543" y="570"/>
                </a:lnTo>
                <a:lnTo>
                  <a:pt x="543" y="570"/>
                </a:lnTo>
                <a:lnTo>
                  <a:pt x="540" y="586"/>
                </a:lnTo>
                <a:lnTo>
                  <a:pt x="533" y="613"/>
                </a:lnTo>
                <a:lnTo>
                  <a:pt x="526" y="641"/>
                </a:lnTo>
                <a:lnTo>
                  <a:pt x="521" y="660"/>
                </a:lnTo>
                <a:lnTo>
                  <a:pt x="521" y="660"/>
                </a:lnTo>
                <a:lnTo>
                  <a:pt x="510" y="729"/>
                </a:lnTo>
                <a:lnTo>
                  <a:pt x="499" y="786"/>
                </a:lnTo>
                <a:lnTo>
                  <a:pt x="459" y="734"/>
                </a:lnTo>
                <a:lnTo>
                  <a:pt x="344" y="736"/>
                </a:lnTo>
                <a:lnTo>
                  <a:pt x="349" y="747"/>
                </a:lnTo>
                <a:lnTo>
                  <a:pt x="349" y="747"/>
                </a:lnTo>
                <a:lnTo>
                  <a:pt x="559" y="1014"/>
                </a:lnTo>
                <a:lnTo>
                  <a:pt x="704" y="1197"/>
                </a:lnTo>
                <a:lnTo>
                  <a:pt x="753" y="1258"/>
                </a:lnTo>
                <a:lnTo>
                  <a:pt x="767" y="1275"/>
                </a:lnTo>
                <a:lnTo>
                  <a:pt x="773" y="1281"/>
                </a:lnTo>
                <a:lnTo>
                  <a:pt x="773" y="1281"/>
                </a:lnTo>
                <a:lnTo>
                  <a:pt x="808" y="1289"/>
                </a:lnTo>
                <a:lnTo>
                  <a:pt x="808" y="1289"/>
                </a:lnTo>
                <a:lnTo>
                  <a:pt x="816" y="1289"/>
                </a:lnTo>
                <a:lnTo>
                  <a:pt x="828" y="1290"/>
                </a:lnTo>
                <a:lnTo>
                  <a:pt x="860" y="1290"/>
                </a:lnTo>
                <a:lnTo>
                  <a:pt x="876" y="1289"/>
                </a:lnTo>
                <a:lnTo>
                  <a:pt x="891" y="1288"/>
                </a:lnTo>
                <a:lnTo>
                  <a:pt x="900" y="1286"/>
                </a:lnTo>
                <a:lnTo>
                  <a:pt x="903" y="1284"/>
                </a:lnTo>
                <a:lnTo>
                  <a:pt x="904" y="1283"/>
                </a:lnTo>
                <a:lnTo>
                  <a:pt x="904" y="1283"/>
                </a:lnTo>
                <a:lnTo>
                  <a:pt x="903" y="1278"/>
                </a:lnTo>
                <a:lnTo>
                  <a:pt x="900" y="1275"/>
                </a:lnTo>
                <a:lnTo>
                  <a:pt x="887" y="1264"/>
                </a:lnTo>
                <a:lnTo>
                  <a:pt x="887" y="1264"/>
                </a:lnTo>
                <a:lnTo>
                  <a:pt x="874" y="1248"/>
                </a:lnTo>
                <a:lnTo>
                  <a:pt x="845" y="1212"/>
                </a:lnTo>
                <a:lnTo>
                  <a:pt x="762" y="1106"/>
                </a:lnTo>
                <a:lnTo>
                  <a:pt x="645" y="956"/>
                </a:lnTo>
                <a:lnTo>
                  <a:pt x="645" y="956"/>
                </a:lnTo>
                <a:lnTo>
                  <a:pt x="633" y="929"/>
                </a:lnTo>
                <a:lnTo>
                  <a:pt x="624" y="911"/>
                </a:lnTo>
                <a:lnTo>
                  <a:pt x="620" y="901"/>
                </a:lnTo>
                <a:lnTo>
                  <a:pt x="620" y="856"/>
                </a:lnTo>
                <a:lnTo>
                  <a:pt x="645" y="824"/>
                </a:lnTo>
                <a:lnTo>
                  <a:pt x="645" y="824"/>
                </a:lnTo>
                <a:lnTo>
                  <a:pt x="652" y="740"/>
                </a:lnTo>
                <a:lnTo>
                  <a:pt x="658" y="669"/>
                </a:lnTo>
                <a:lnTo>
                  <a:pt x="660" y="636"/>
                </a:lnTo>
                <a:lnTo>
                  <a:pt x="660" y="608"/>
                </a:lnTo>
                <a:lnTo>
                  <a:pt x="660" y="608"/>
                </a:lnTo>
                <a:lnTo>
                  <a:pt x="660" y="533"/>
                </a:lnTo>
                <a:lnTo>
                  <a:pt x="660" y="499"/>
                </a:lnTo>
                <a:lnTo>
                  <a:pt x="660" y="499"/>
                </a:lnTo>
                <a:lnTo>
                  <a:pt x="664" y="431"/>
                </a:lnTo>
                <a:lnTo>
                  <a:pt x="666" y="370"/>
                </a:lnTo>
                <a:lnTo>
                  <a:pt x="666" y="370"/>
                </a:lnTo>
                <a:lnTo>
                  <a:pt x="666" y="368"/>
                </a:lnTo>
                <a:lnTo>
                  <a:pt x="666" y="363"/>
                </a:lnTo>
                <a:lnTo>
                  <a:pt x="668" y="353"/>
                </a:lnTo>
                <a:lnTo>
                  <a:pt x="671" y="344"/>
                </a:lnTo>
                <a:lnTo>
                  <a:pt x="671" y="344"/>
                </a:lnTo>
                <a:lnTo>
                  <a:pt x="685" y="317"/>
                </a:lnTo>
                <a:lnTo>
                  <a:pt x="691" y="303"/>
                </a:lnTo>
                <a:lnTo>
                  <a:pt x="691" y="303"/>
                </a:lnTo>
                <a:lnTo>
                  <a:pt x="696" y="298"/>
                </a:lnTo>
                <a:lnTo>
                  <a:pt x="700" y="292"/>
                </a:lnTo>
                <a:lnTo>
                  <a:pt x="706" y="283"/>
                </a:lnTo>
                <a:lnTo>
                  <a:pt x="713" y="272"/>
                </a:lnTo>
                <a:lnTo>
                  <a:pt x="719" y="258"/>
                </a:lnTo>
                <a:lnTo>
                  <a:pt x="723" y="242"/>
                </a:lnTo>
                <a:lnTo>
                  <a:pt x="726" y="223"/>
                </a:lnTo>
                <a:lnTo>
                  <a:pt x="726" y="223"/>
                </a:lnTo>
                <a:lnTo>
                  <a:pt x="728" y="204"/>
                </a:lnTo>
                <a:lnTo>
                  <a:pt x="728" y="190"/>
                </a:lnTo>
                <a:lnTo>
                  <a:pt x="727" y="179"/>
                </a:lnTo>
                <a:lnTo>
                  <a:pt x="726" y="169"/>
                </a:lnTo>
                <a:lnTo>
                  <a:pt x="723" y="163"/>
                </a:lnTo>
                <a:lnTo>
                  <a:pt x="720" y="158"/>
                </a:lnTo>
                <a:lnTo>
                  <a:pt x="715" y="155"/>
                </a:lnTo>
                <a:lnTo>
                  <a:pt x="710" y="152"/>
                </a:lnTo>
                <a:lnTo>
                  <a:pt x="710" y="152"/>
                </a:lnTo>
                <a:lnTo>
                  <a:pt x="688" y="143"/>
                </a:lnTo>
                <a:lnTo>
                  <a:pt x="677" y="138"/>
                </a:lnTo>
                <a:lnTo>
                  <a:pt x="677" y="138"/>
                </a:lnTo>
                <a:lnTo>
                  <a:pt x="676" y="128"/>
                </a:lnTo>
                <a:lnTo>
                  <a:pt x="675" y="116"/>
                </a:lnTo>
                <a:lnTo>
                  <a:pt x="671" y="101"/>
                </a:lnTo>
                <a:lnTo>
                  <a:pt x="666" y="84"/>
                </a:lnTo>
                <a:lnTo>
                  <a:pt x="660" y="67"/>
                </a:lnTo>
                <a:lnTo>
                  <a:pt x="651" y="50"/>
                </a:lnTo>
                <a:lnTo>
                  <a:pt x="646" y="42"/>
                </a:lnTo>
                <a:lnTo>
                  <a:pt x="639" y="35"/>
                </a:lnTo>
                <a:lnTo>
                  <a:pt x="639" y="35"/>
                </a:lnTo>
                <a:lnTo>
                  <a:pt x="631" y="27"/>
                </a:lnTo>
                <a:lnTo>
                  <a:pt x="623" y="21"/>
                </a:lnTo>
                <a:lnTo>
                  <a:pt x="613" y="15"/>
                </a:lnTo>
                <a:lnTo>
                  <a:pt x="603" y="10"/>
                </a:lnTo>
                <a:lnTo>
                  <a:pt x="591" y="7"/>
                </a:lnTo>
                <a:lnTo>
                  <a:pt x="580" y="3"/>
                </a:lnTo>
                <a:lnTo>
                  <a:pt x="567" y="2"/>
                </a:lnTo>
                <a:lnTo>
                  <a:pt x="555" y="1"/>
                </a:lnTo>
                <a:lnTo>
                  <a:pt x="543" y="0"/>
                </a:lnTo>
                <a:lnTo>
                  <a:pt x="529" y="1"/>
                </a:lnTo>
                <a:lnTo>
                  <a:pt x="517" y="3"/>
                </a:lnTo>
                <a:lnTo>
                  <a:pt x="505" y="6"/>
                </a:lnTo>
                <a:lnTo>
                  <a:pt x="494" y="9"/>
                </a:lnTo>
                <a:lnTo>
                  <a:pt x="483" y="15"/>
                </a:lnTo>
                <a:lnTo>
                  <a:pt x="473" y="21"/>
                </a:lnTo>
                <a:lnTo>
                  <a:pt x="464" y="29"/>
                </a:lnTo>
                <a:lnTo>
                  <a:pt x="464" y="29"/>
                </a:lnTo>
                <a:lnTo>
                  <a:pt x="449" y="44"/>
                </a:lnTo>
                <a:lnTo>
                  <a:pt x="437" y="59"/>
                </a:lnTo>
                <a:lnTo>
                  <a:pt x="429" y="71"/>
                </a:lnTo>
                <a:lnTo>
                  <a:pt x="423" y="82"/>
                </a:lnTo>
                <a:lnTo>
                  <a:pt x="419" y="90"/>
                </a:lnTo>
                <a:lnTo>
                  <a:pt x="417" y="98"/>
                </a:lnTo>
                <a:lnTo>
                  <a:pt x="416" y="103"/>
                </a:lnTo>
                <a:lnTo>
                  <a:pt x="416" y="103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2" name="Freeform 19">
            <a:extLst>
              <a:ext uri="{FF2B5EF4-FFF2-40B4-BE49-F238E27FC236}">
                <a16:creationId xmlns:a16="http://schemas.microsoft.com/office/drawing/2014/main" id="{9A9CDCAA-CA3C-4FF0-AC7F-F94021A33210}"/>
              </a:ext>
            </a:extLst>
          </p:cNvPr>
          <p:cNvSpPr>
            <a:spLocks noEditPoints="1"/>
          </p:cNvSpPr>
          <p:nvPr/>
        </p:nvSpPr>
        <p:spPr bwMode="auto">
          <a:xfrm>
            <a:off x="6215931" y="844560"/>
            <a:ext cx="1250339" cy="1604648"/>
          </a:xfrm>
          <a:custGeom>
            <a:avLst/>
            <a:gdLst>
              <a:gd name="T0" fmla="*/ 274 w 1341"/>
              <a:gd name="T1" fmla="*/ 380 h 1721"/>
              <a:gd name="T2" fmla="*/ 274 w 1341"/>
              <a:gd name="T3" fmla="*/ 479 h 1721"/>
              <a:gd name="T4" fmla="*/ 301 w 1341"/>
              <a:gd name="T5" fmla="*/ 550 h 1721"/>
              <a:gd name="T6" fmla="*/ 346 w 1341"/>
              <a:gd name="T7" fmla="*/ 699 h 1721"/>
              <a:gd name="T8" fmla="*/ 304 w 1341"/>
              <a:gd name="T9" fmla="*/ 738 h 1721"/>
              <a:gd name="T10" fmla="*/ 269 w 1341"/>
              <a:gd name="T11" fmla="*/ 814 h 1721"/>
              <a:gd name="T12" fmla="*/ 109 w 1341"/>
              <a:gd name="T13" fmla="*/ 919 h 1721"/>
              <a:gd name="T14" fmla="*/ 657 w 1341"/>
              <a:gd name="T15" fmla="*/ 1606 h 1721"/>
              <a:gd name="T16" fmla="*/ 746 w 1341"/>
              <a:gd name="T17" fmla="*/ 1698 h 1721"/>
              <a:gd name="T18" fmla="*/ 849 w 1341"/>
              <a:gd name="T19" fmla="*/ 1702 h 1721"/>
              <a:gd name="T20" fmla="*/ 872 w 1341"/>
              <a:gd name="T21" fmla="*/ 1682 h 1721"/>
              <a:gd name="T22" fmla="*/ 845 w 1341"/>
              <a:gd name="T23" fmla="*/ 1652 h 1721"/>
              <a:gd name="T24" fmla="*/ 432 w 1341"/>
              <a:gd name="T25" fmla="*/ 1157 h 1721"/>
              <a:gd name="T26" fmla="*/ 418 w 1341"/>
              <a:gd name="T27" fmla="*/ 1048 h 1721"/>
              <a:gd name="T28" fmla="*/ 411 w 1341"/>
              <a:gd name="T29" fmla="*/ 966 h 1721"/>
              <a:gd name="T30" fmla="*/ 460 w 1341"/>
              <a:gd name="T31" fmla="*/ 862 h 1721"/>
              <a:gd name="T32" fmla="*/ 1144 w 1341"/>
              <a:gd name="T33" fmla="*/ 1687 h 1721"/>
              <a:gd name="T34" fmla="*/ 1270 w 1341"/>
              <a:gd name="T35" fmla="*/ 1720 h 1721"/>
              <a:gd name="T36" fmla="*/ 1324 w 1341"/>
              <a:gd name="T37" fmla="*/ 1713 h 1721"/>
              <a:gd name="T38" fmla="*/ 1340 w 1341"/>
              <a:gd name="T39" fmla="*/ 1693 h 1721"/>
              <a:gd name="T40" fmla="*/ 1294 w 1341"/>
              <a:gd name="T41" fmla="*/ 1652 h 1721"/>
              <a:gd name="T42" fmla="*/ 931 w 1341"/>
              <a:gd name="T43" fmla="*/ 1225 h 1721"/>
              <a:gd name="T44" fmla="*/ 833 w 1341"/>
              <a:gd name="T45" fmla="*/ 1059 h 1721"/>
              <a:gd name="T46" fmla="*/ 903 w 1341"/>
              <a:gd name="T47" fmla="*/ 831 h 1721"/>
              <a:gd name="T48" fmla="*/ 935 w 1341"/>
              <a:gd name="T49" fmla="*/ 711 h 1721"/>
              <a:gd name="T50" fmla="*/ 920 w 1341"/>
              <a:gd name="T51" fmla="*/ 611 h 1721"/>
              <a:gd name="T52" fmla="*/ 955 w 1341"/>
              <a:gd name="T53" fmla="*/ 485 h 1721"/>
              <a:gd name="T54" fmla="*/ 986 w 1341"/>
              <a:gd name="T55" fmla="*/ 430 h 1721"/>
              <a:gd name="T56" fmla="*/ 987 w 1341"/>
              <a:gd name="T57" fmla="*/ 348 h 1721"/>
              <a:gd name="T58" fmla="*/ 958 w 1341"/>
              <a:gd name="T59" fmla="*/ 298 h 1721"/>
              <a:gd name="T60" fmla="*/ 942 w 1341"/>
              <a:gd name="T61" fmla="*/ 260 h 1721"/>
              <a:gd name="T62" fmla="*/ 902 w 1341"/>
              <a:gd name="T63" fmla="*/ 193 h 1721"/>
              <a:gd name="T64" fmla="*/ 830 w 1341"/>
              <a:gd name="T65" fmla="*/ 151 h 1721"/>
              <a:gd name="T66" fmla="*/ 720 w 1341"/>
              <a:gd name="T67" fmla="*/ 76 h 1721"/>
              <a:gd name="T68" fmla="*/ 683 w 1341"/>
              <a:gd name="T69" fmla="*/ 20 h 1721"/>
              <a:gd name="T70" fmla="*/ 653 w 1341"/>
              <a:gd name="T71" fmla="*/ 20 h 1721"/>
              <a:gd name="T72" fmla="*/ 612 w 1341"/>
              <a:gd name="T73" fmla="*/ 1 h 1721"/>
              <a:gd name="T74" fmla="*/ 620 w 1341"/>
              <a:gd name="T75" fmla="*/ 45 h 1721"/>
              <a:gd name="T76" fmla="*/ 610 w 1341"/>
              <a:gd name="T77" fmla="*/ 59 h 1721"/>
              <a:gd name="T78" fmla="*/ 626 w 1341"/>
              <a:gd name="T79" fmla="*/ 99 h 1721"/>
              <a:gd name="T80" fmla="*/ 609 w 1341"/>
              <a:gd name="T81" fmla="*/ 121 h 1721"/>
              <a:gd name="T82" fmla="*/ 661 w 1341"/>
              <a:gd name="T83" fmla="*/ 146 h 1721"/>
              <a:gd name="T84" fmla="*/ 632 w 1341"/>
              <a:gd name="T85" fmla="*/ 171 h 1721"/>
              <a:gd name="T86" fmla="*/ 366 w 1341"/>
              <a:gd name="T87" fmla="*/ 179 h 1721"/>
              <a:gd name="T88" fmla="*/ 411 w 1341"/>
              <a:gd name="T89" fmla="*/ 131 h 1721"/>
              <a:gd name="T90" fmla="*/ 407 w 1341"/>
              <a:gd name="T91" fmla="*/ 113 h 1721"/>
              <a:gd name="T92" fmla="*/ 388 w 1341"/>
              <a:gd name="T93" fmla="*/ 114 h 1721"/>
              <a:gd name="T94" fmla="*/ 370 w 1341"/>
              <a:gd name="T95" fmla="*/ 83 h 1721"/>
              <a:gd name="T96" fmla="*/ 369 w 1341"/>
              <a:gd name="T97" fmla="*/ 40 h 1721"/>
              <a:gd name="T98" fmla="*/ 346 w 1341"/>
              <a:gd name="T99" fmla="*/ 45 h 1721"/>
              <a:gd name="T100" fmla="*/ 338 w 1341"/>
              <a:gd name="T101" fmla="*/ 18 h 1721"/>
              <a:gd name="T102" fmla="*/ 314 w 1341"/>
              <a:gd name="T103" fmla="*/ 34 h 1721"/>
              <a:gd name="T104" fmla="*/ 301 w 1341"/>
              <a:gd name="T105" fmla="*/ 16 h 1721"/>
              <a:gd name="T106" fmla="*/ 284 w 1341"/>
              <a:gd name="T107" fmla="*/ 64 h 1721"/>
              <a:gd name="T108" fmla="*/ 272 w 1341"/>
              <a:gd name="T109" fmla="*/ 29 h 1721"/>
              <a:gd name="T110" fmla="*/ 250 w 1341"/>
              <a:gd name="T111" fmla="*/ 96 h 1721"/>
              <a:gd name="T112" fmla="*/ 244 w 1341"/>
              <a:gd name="T113" fmla="*/ 162 h 1721"/>
              <a:gd name="T114" fmla="*/ 240 w 1341"/>
              <a:gd name="T115" fmla="*/ 195 h 1721"/>
              <a:gd name="T116" fmla="*/ 675 w 1341"/>
              <a:gd name="T117" fmla="*/ 925 h 1721"/>
              <a:gd name="T118" fmla="*/ 584 w 1341"/>
              <a:gd name="T119" fmla="*/ 652 h 1721"/>
              <a:gd name="T120" fmla="*/ 582 w 1341"/>
              <a:gd name="T121" fmla="*/ 554 h 1721"/>
              <a:gd name="T122" fmla="*/ 713 w 1341"/>
              <a:gd name="T123" fmla="*/ 693 h 17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341" h="1721">
                <a:moveTo>
                  <a:pt x="290" y="299"/>
                </a:moveTo>
                <a:lnTo>
                  <a:pt x="290" y="299"/>
                </a:lnTo>
                <a:lnTo>
                  <a:pt x="286" y="311"/>
                </a:lnTo>
                <a:lnTo>
                  <a:pt x="280" y="340"/>
                </a:lnTo>
                <a:lnTo>
                  <a:pt x="276" y="360"/>
                </a:lnTo>
                <a:lnTo>
                  <a:pt x="274" y="380"/>
                </a:lnTo>
                <a:lnTo>
                  <a:pt x="272" y="401"/>
                </a:lnTo>
                <a:lnTo>
                  <a:pt x="270" y="422"/>
                </a:lnTo>
                <a:lnTo>
                  <a:pt x="270" y="422"/>
                </a:lnTo>
                <a:lnTo>
                  <a:pt x="270" y="442"/>
                </a:lnTo>
                <a:lnTo>
                  <a:pt x="272" y="460"/>
                </a:lnTo>
                <a:lnTo>
                  <a:pt x="274" y="479"/>
                </a:lnTo>
                <a:lnTo>
                  <a:pt x="278" y="494"/>
                </a:lnTo>
                <a:lnTo>
                  <a:pt x="281" y="510"/>
                </a:lnTo>
                <a:lnTo>
                  <a:pt x="286" y="525"/>
                </a:lnTo>
                <a:lnTo>
                  <a:pt x="293" y="538"/>
                </a:lnTo>
                <a:lnTo>
                  <a:pt x="301" y="550"/>
                </a:lnTo>
                <a:lnTo>
                  <a:pt x="301" y="550"/>
                </a:lnTo>
                <a:lnTo>
                  <a:pt x="343" y="617"/>
                </a:lnTo>
                <a:lnTo>
                  <a:pt x="369" y="657"/>
                </a:lnTo>
                <a:lnTo>
                  <a:pt x="369" y="657"/>
                </a:lnTo>
                <a:lnTo>
                  <a:pt x="364" y="666"/>
                </a:lnTo>
                <a:lnTo>
                  <a:pt x="353" y="687"/>
                </a:lnTo>
                <a:lnTo>
                  <a:pt x="346" y="699"/>
                </a:lnTo>
                <a:lnTo>
                  <a:pt x="338" y="710"/>
                </a:lnTo>
                <a:lnTo>
                  <a:pt x="330" y="720"/>
                </a:lnTo>
                <a:lnTo>
                  <a:pt x="323" y="726"/>
                </a:lnTo>
                <a:lnTo>
                  <a:pt x="323" y="726"/>
                </a:lnTo>
                <a:lnTo>
                  <a:pt x="310" y="733"/>
                </a:lnTo>
                <a:lnTo>
                  <a:pt x="304" y="738"/>
                </a:lnTo>
                <a:lnTo>
                  <a:pt x="299" y="744"/>
                </a:lnTo>
                <a:lnTo>
                  <a:pt x="296" y="750"/>
                </a:lnTo>
                <a:lnTo>
                  <a:pt x="291" y="759"/>
                </a:lnTo>
                <a:lnTo>
                  <a:pt x="281" y="780"/>
                </a:lnTo>
                <a:lnTo>
                  <a:pt x="281" y="780"/>
                </a:lnTo>
                <a:lnTo>
                  <a:pt x="269" y="814"/>
                </a:lnTo>
                <a:lnTo>
                  <a:pt x="255" y="857"/>
                </a:lnTo>
                <a:lnTo>
                  <a:pt x="238" y="906"/>
                </a:lnTo>
                <a:lnTo>
                  <a:pt x="148" y="778"/>
                </a:lnTo>
                <a:lnTo>
                  <a:pt x="0" y="778"/>
                </a:lnTo>
                <a:lnTo>
                  <a:pt x="0" y="778"/>
                </a:lnTo>
                <a:lnTo>
                  <a:pt x="109" y="919"/>
                </a:lnTo>
                <a:lnTo>
                  <a:pt x="222" y="1064"/>
                </a:lnTo>
                <a:lnTo>
                  <a:pt x="353" y="1231"/>
                </a:lnTo>
                <a:lnTo>
                  <a:pt x="486" y="1399"/>
                </a:lnTo>
                <a:lnTo>
                  <a:pt x="549" y="1476"/>
                </a:lnTo>
                <a:lnTo>
                  <a:pt x="606" y="1546"/>
                </a:lnTo>
                <a:lnTo>
                  <a:pt x="657" y="1606"/>
                </a:lnTo>
                <a:lnTo>
                  <a:pt x="698" y="1653"/>
                </a:lnTo>
                <a:lnTo>
                  <a:pt x="715" y="1671"/>
                </a:lnTo>
                <a:lnTo>
                  <a:pt x="729" y="1685"/>
                </a:lnTo>
                <a:lnTo>
                  <a:pt x="738" y="1694"/>
                </a:lnTo>
                <a:lnTo>
                  <a:pt x="746" y="1698"/>
                </a:lnTo>
                <a:lnTo>
                  <a:pt x="746" y="1698"/>
                </a:lnTo>
                <a:lnTo>
                  <a:pt x="756" y="1702"/>
                </a:lnTo>
                <a:lnTo>
                  <a:pt x="767" y="1704"/>
                </a:lnTo>
                <a:lnTo>
                  <a:pt x="789" y="1708"/>
                </a:lnTo>
                <a:lnTo>
                  <a:pt x="811" y="1708"/>
                </a:lnTo>
                <a:lnTo>
                  <a:pt x="832" y="1705"/>
                </a:lnTo>
                <a:lnTo>
                  <a:pt x="849" y="1702"/>
                </a:lnTo>
                <a:lnTo>
                  <a:pt x="856" y="1699"/>
                </a:lnTo>
                <a:lnTo>
                  <a:pt x="862" y="1697"/>
                </a:lnTo>
                <a:lnTo>
                  <a:pt x="867" y="1693"/>
                </a:lnTo>
                <a:lnTo>
                  <a:pt x="870" y="1689"/>
                </a:lnTo>
                <a:lnTo>
                  <a:pt x="872" y="1686"/>
                </a:lnTo>
                <a:lnTo>
                  <a:pt x="872" y="1682"/>
                </a:lnTo>
                <a:lnTo>
                  <a:pt x="872" y="1682"/>
                </a:lnTo>
                <a:lnTo>
                  <a:pt x="869" y="1675"/>
                </a:lnTo>
                <a:lnTo>
                  <a:pt x="866" y="1669"/>
                </a:lnTo>
                <a:lnTo>
                  <a:pt x="861" y="1663"/>
                </a:lnTo>
                <a:lnTo>
                  <a:pt x="856" y="1659"/>
                </a:lnTo>
                <a:lnTo>
                  <a:pt x="845" y="1652"/>
                </a:lnTo>
                <a:lnTo>
                  <a:pt x="837" y="1647"/>
                </a:lnTo>
                <a:lnTo>
                  <a:pt x="837" y="1647"/>
                </a:lnTo>
                <a:lnTo>
                  <a:pt x="816" y="1623"/>
                </a:lnTo>
                <a:lnTo>
                  <a:pt x="769" y="1567"/>
                </a:lnTo>
                <a:lnTo>
                  <a:pt x="629" y="1399"/>
                </a:lnTo>
                <a:lnTo>
                  <a:pt x="432" y="1157"/>
                </a:lnTo>
                <a:lnTo>
                  <a:pt x="432" y="1157"/>
                </a:lnTo>
                <a:lnTo>
                  <a:pt x="429" y="1122"/>
                </a:lnTo>
                <a:lnTo>
                  <a:pt x="429" y="1122"/>
                </a:lnTo>
                <a:lnTo>
                  <a:pt x="424" y="1086"/>
                </a:lnTo>
                <a:lnTo>
                  <a:pt x="421" y="1063"/>
                </a:lnTo>
                <a:lnTo>
                  <a:pt x="418" y="1048"/>
                </a:lnTo>
                <a:lnTo>
                  <a:pt x="418" y="1048"/>
                </a:lnTo>
                <a:lnTo>
                  <a:pt x="410" y="1014"/>
                </a:lnTo>
                <a:lnTo>
                  <a:pt x="404" y="988"/>
                </a:lnTo>
                <a:lnTo>
                  <a:pt x="404" y="988"/>
                </a:lnTo>
                <a:lnTo>
                  <a:pt x="409" y="976"/>
                </a:lnTo>
                <a:lnTo>
                  <a:pt x="411" y="966"/>
                </a:lnTo>
                <a:lnTo>
                  <a:pt x="412" y="957"/>
                </a:lnTo>
                <a:lnTo>
                  <a:pt x="412" y="957"/>
                </a:lnTo>
                <a:lnTo>
                  <a:pt x="415" y="951"/>
                </a:lnTo>
                <a:lnTo>
                  <a:pt x="420" y="939"/>
                </a:lnTo>
                <a:lnTo>
                  <a:pt x="435" y="906"/>
                </a:lnTo>
                <a:lnTo>
                  <a:pt x="460" y="862"/>
                </a:lnTo>
                <a:lnTo>
                  <a:pt x="460" y="862"/>
                </a:lnTo>
                <a:lnTo>
                  <a:pt x="797" y="1271"/>
                </a:lnTo>
                <a:lnTo>
                  <a:pt x="1032" y="1554"/>
                </a:lnTo>
                <a:lnTo>
                  <a:pt x="1112" y="1649"/>
                </a:lnTo>
                <a:lnTo>
                  <a:pt x="1144" y="1687"/>
                </a:lnTo>
                <a:lnTo>
                  <a:pt x="1144" y="1687"/>
                </a:lnTo>
                <a:lnTo>
                  <a:pt x="1154" y="1693"/>
                </a:lnTo>
                <a:lnTo>
                  <a:pt x="1171" y="1699"/>
                </a:lnTo>
                <a:lnTo>
                  <a:pt x="1193" y="1705"/>
                </a:lnTo>
                <a:lnTo>
                  <a:pt x="1218" y="1711"/>
                </a:lnTo>
                <a:lnTo>
                  <a:pt x="1245" y="1717"/>
                </a:lnTo>
                <a:lnTo>
                  <a:pt x="1270" y="1720"/>
                </a:lnTo>
                <a:lnTo>
                  <a:pt x="1283" y="1721"/>
                </a:lnTo>
                <a:lnTo>
                  <a:pt x="1294" y="1721"/>
                </a:lnTo>
                <a:lnTo>
                  <a:pt x="1303" y="1720"/>
                </a:lnTo>
                <a:lnTo>
                  <a:pt x="1312" y="1717"/>
                </a:lnTo>
                <a:lnTo>
                  <a:pt x="1312" y="1717"/>
                </a:lnTo>
                <a:lnTo>
                  <a:pt x="1324" y="1713"/>
                </a:lnTo>
                <a:lnTo>
                  <a:pt x="1334" y="1708"/>
                </a:lnTo>
                <a:lnTo>
                  <a:pt x="1336" y="1705"/>
                </a:lnTo>
                <a:lnTo>
                  <a:pt x="1338" y="1703"/>
                </a:lnTo>
                <a:lnTo>
                  <a:pt x="1340" y="1699"/>
                </a:lnTo>
                <a:lnTo>
                  <a:pt x="1341" y="1697"/>
                </a:lnTo>
                <a:lnTo>
                  <a:pt x="1340" y="1693"/>
                </a:lnTo>
                <a:lnTo>
                  <a:pt x="1338" y="1689"/>
                </a:lnTo>
                <a:lnTo>
                  <a:pt x="1331" y="1682"/>
                </a:lnTo>
                <a:lnTo>
                  <a:pt x="1321" y="1674"/>
                </a:lnTo>
                <a:lnTo>
                  <a:pt x="1306" y="1663"/>
                </a:lnTo>
                <a:lnTo>
                  <a:pt x="1306" y="1663"/>
                </a:lnTo>
                <a:lnTo>
                  <a:pt x="1294" y="1652"/>
                </a:lnTo>
                <a:lnTo>
                  <a:pt x="1274" y="1633"/>
                </a:lnTo>
                <a:lnTo>
                  <a:pt x="1249" y="1605"/>
                </a:lnTo>
                <a:lnTo>
                  <a:pt x="1218" y="1569"/>
                </a:lnTo>
                <a:lnTo>
                  <a:pt x="1147" y="1487"/>
                </a:lnTo>
                <a:lnTo>
                  <a:pt x="1070" y="1395"/>
                </a:lnTo>
                <a:lnTo>
                  <a:pt x="931" y="1225"/>
                </a:lnTo>
                <a:lnTo>
                  <a:pt x="869" y="1149"/>
                </a:lnTo>
                <a:lnTo>
                  <a:pt x="869" y="1149"/>
                </a:lnTo>
                <a:lnTo>
                  <a:pt x="851" y="1108"/>
                </a:lnTo>
                <a:lnTo>
                  <a:pt x="839" y="1076"/>
                </a:lnTo>
                <a:lnTo>
                  <a:pt x="835" y="1065"/>
                </a:lnTo>
                <a:lnTo>
                  <a:pt x="833" y="1059"/>
                </a:lnTo>
                <a:lnTo>
                  <a:pt x="833" y="1013"/>
                </a:lnTo>
                <a:lnTo>
                  <a:pt x="833" y="1013"/>
                </a:lnTo>
                <a:lnTo>
                  <a:pt x="850" y="973"/>
                </a:lnTo>
                <a:lnTo>
                  <a:pt x="866" y="932"/>
                </a:lnTo>
                <a:lnTo>
                  <a:pt x="885" y="882"/>
                </a:lnTo>
                <a:lnTo>
                  <a:pt x="903" y="831"/>
                </a:lnTo>
                <a:lnTo>
                  <a:pt x="920" y="782"/>
                </a:lnTo>
                <a:lnTo>
                  <a:pt x="926" y="760"/>
                </a:lnTo>
                <a:lnTo>
                  <a:pt x="931" y="740"/>
                </a:lnTo>
                <a:lnTo>
                  <a:pt x="933" y="725"/>
                </a:lnTo>
                <a:lnTo>
                  <a:pt x="935" y="711"/>
                </a:lnTo>
                <a:lnTo>
                  <a:pt x="935" y="711"/>
                </a:lnTo>
                <a:lnTo>
                  <a:pt x="932" y="677"/>
                </a:lnTo>
                <a:lnTo>
                  <a:pt x="931" y="651"/>
                </a:lnTo>
                <a:lnTo>
                  <a:pt x="927" y="630"/>
                </a:lnTo>
                <a:lnTo>
                  <a:pt x="924" y="620"/>
                </a:lnTo>
                <a:lnTo>
                  <a:pt x="920" y="611"/>
                </a:lnTo>
                <a:lnTo>
                  <a:pt x="920" y="611"/>
                </a:lnTo>
                <a:lnTo>
                  <a:pt x="910" y="589"/>
                </a:lnTo>
                <a:lnTo>
                  <a:pt x="901" y="566"/>
                </a:lnTo>
                <a:lnTo>
                  <a:pt x="887" y="543"/>
                </a:lnTo>
                <a:lnTo>
                  <a:pt x="887" y="543"/>
                </a:lnTo>
                <a:lnTo>
                  <a:pt x="926" y="510"/>
                </a:lnTo>
                <a:lnTo>
                  <a:pt x="955" y="485"/>
                </a:lnTo>
                <a:lnTo>
                  <a:pt x="966" y="474"/>
                </a:lnTo>
                <a:lnTo>
                  <a:pt x="972" y="466"/>
                </a:lnTo>
                <a:lnTo>
                  <a:pt x="972" y="466"/>
                </a:lnTo>
                <a:lnTo>
                  <a:pt x="977" y="458"/>
                </a:lnTo>
                <a:lnTo>
                  <a:pt x="982" y="445"/>
                </a:lnTo>
                <a:lnTo>
                  <a:pt x="986" y="430"/>
                </a:lnTo>
                <a:lnTo>
                  <a:pt x="989" y="412"/>
                </a:lnTo>
                <a:lnTo>
                  <a:pt x="992" y="394"/>
                </a:lnTo>
                <a:lnTo>
                  <a:pt x="992" y="374"/>
                </a:lnTo>
                <a:lnTo>
                  <a:pt x="990" y="366"/>
                </a:lnTo>
                <a:lnTo>
                  <a:pt x="989" y="356"/>
                </a:lnTo>
                <a:lnTo>
                  <a:pt x="987" y="348"/>
                </a:lnTo>
                <a:lnTo>
                  <a:pt x="983" y="340"/>
                </a:lnTo>
                <a:lnTo>
                  <a:pt x="983" y="340"/>
                </a:lnTo>
                <a:lnTo>
                  <a:pt x="976" y="326"/>
                </a:lnTo>
                <a:lnTo>
                  <a:pt x="970" y="315"/>
                </a:lnTo>
                <a:lnTo>
                  <a:pt x="963" y="305"/>
                </a:lnTo>
                <a:lnTo>
                  <a:pt x="958" y="298"/>
                </a:lnTo>
                <a:lnTo>
                  <a:pt x="948" y="288"/>
                </a:lnTo>
                <a:lnTo>
                  <a:pt x="946" y="286"/>
                </a:lnTo>
                <a:lnTo>
                  <a:pt x="946" y="286"/>
                </a:lnTo>
                <a:lnTo>
                  <a:pt x="946" y="279"/>
                </a:lnTo>
                <a:lnTo>
                  <a:pt x="944" y="271"/>
                </a:lnTo>
                <a:lnTo>
                  <a:pt x="942" y="260"/>
                </a:lnTo>
                <a:lnTo>
                  <a:pt x="938" y="248"/>
                </a:lnTo>
                <a:lnTo>
                  <a:pt x="931" y="234"/>
                </a:lnTo>
                <a:lnTo>
                  <a:pt x="923" y="218"/>
                </a:lnTo>
                <a:lnTo>
                  <a:pt x="909" y="201"/>
                </a:lnTo>
                <a:lnTo>
                  <a:pt x="909" y="201"/>
                </a:lnTo>
                <a:lnTo>
                  <a:pt x="902" y="193"/>
                </a:lnTo>
                <a:lnTo>
                  <a:pt x="895" y="185"/>
                </a:lnTo>
                <a:lnTo>
                  <a:pt x="886" y="178"/>
                </a:lnTo>
                <a:lnTo>
                  <a:pt x="878" y="173"/>
                </a:lnTo>
                <a:lnTo>
                  <a:pt x="861" y="163"/>
                </a:lnTo>
                <a:lnTo>
                  <a:pt x="845" y="156"/>
                </a:lnTo>
                <a:lnTo>
                  <a:pt x="830" y="151"/>
                </a:lnTo>
                <a:lnTo>
                  <a:pt x="820" y="148"/>
                </a:lnTo>
                <a:lnTo>
                  <a:pt x="809" y="146"/>
                </a:lnTo>
                <a:lnTo>
                  <a:pt x="767" y="94"/>
                </a:lnTo>
                <a:lnTo>
                  <a:pt x="724" y="86"/>
                </a:lnTo>
                <a:lnTo>
                  <a:pt x="724" y="86"/>
                </a:lnTo>
                <a:lnTo>
                  <a:pt x="720" y="76"/>
                </a:lnTo>
                <a:lnTo>
                  <a:pt x="712" y="56"/>
                </a:lnTo>
                <a:lnTo>
                  <a:pt x="706" y="43"/>
                </a:lnTo>
                <a:lnTo>
                  <a:pt x="698" y="33"/>
                </a:lnTo>
                <a:lnTo>
                  <a:pt x="691" y="25"/>
                </a:lnTo>
                <a:lnTo>
                  <a:pt x="687" y="22"/>
                </a:lnTo>
                <a:lnTo>
                  <a:pt x="683" y="20"/>
                </a:lnTo>
                <a:lnTo>
                  <a:pt x="683" y="20"/>
                </a:lnTo>
                <a:lnTo>
                  <a:pt x="669" y="18"/>
                </a:lnTo>
                <a:lnTo>
                  <a:pt x="660" y="18"/>
                </a:lnTo>
                <a:lnTo>
                  <a:pt x="655" y="19"/>
                </a:lnTo>
                <a:lnTo>
                  <a:pt x="653" y="20"/>
                </a:lnTo>
                <a:lnTo>
                  <a:pt x="653" y="20"/>
                </a:lnTo>
                <a:lnTo>
                  <a:pt x="633" y="8"/>
                </a:lnTo>
                <a:lnTo>
                  <a:pt x="618" y="1"/>
                </a:lnTo>
                <a:lnTo>
                  <a:pt x="613" y="0"/>
                </a:lnTo>
                <a:lnTo>
                  <a:pt x="612" y="0"/>
                </a:lnTo>
                <a:lnTo>
                  <a:pt x="612" y="1"/>
                </a:lnTo>
                <a:lnTo>
                  <a:pt x="612" y="1"/>
                </a:lnTo>
                <a:lnTo>
                  <a:pt x="615" y="11"/>
                </a:lnTo>
                <a:lnTo>
                  <a:pt x="618" y="25"/>
                </a:lnTo>
                <a:lnTo>
                  <a:pt x="621" y="33"/>
                </a:lnTo>
                <a:lnTo>
                  <a:pt x="621" y="39"/>
                </a:lnTo>
                <a:lnTo>
                  <a:pt x="621" y="42"/>
                </a:lnTo>
                <a:lnTo>
                  <a:pt x="620" y="45"/>
                </a:lnTo>
                <a:lnTo>
                  <a:pt x="617" y="45"/>
                </a:lnTo>
                <a:lnTo>
                  <a:pt x="617" y="45"/>
                </a:lnTo>
                <a:lnTo>
                  <a:pt x="613" y="47"/>
                </a:lnTo>
                <a:lnTo>
                  <a:pt x="611" y="51"/>
                </a:lnTo>
                <a:lnTo>
                  <a:pt x="610" y="54"/>
                </a:lnTo>
                <a:lnTo>
                  <a:pt x="610" y="59"/>
                </a:lnTo>
                <a:lnTo>
                  <a:pt x="611" y="71"/>
                </a:lnTo>
                <a:lnTo>
                  <a:pt x="615" y="81"/>
                </a:lnTo>
                <a:lnTo>
                  <a:pt x="615" y="81"/>
                </a:lnTo>
                <a:lnTo>
                  <a:pt x="622" y="94"/>
                </a:lnTo>
                <a:lnTo>
                  <a:pt x="626" y="99"/>
                </a:lnTo>
                <a:lnTo>
                  <a:pt x="626" y="99"/>
                </a:lnTo>
                <a:lnTo>
                  <a:pt x="621" y="103"/>
                </a:lnTo>
                <a:lnTo>
                  <a:pt x="611" y="109"/>
                </a:lnTo>
                <a:lnTo>
                  <a:pt x="607" y="113"/>
                </a:lnTo>
                <a:lnTo>
                  <a:pt x="606" y="117"/>
                </a:lnTo>
                <a:lnTo>
                  <a:pt x="606" y="119"/>
                </a:lnTo>
                <a:lnTo>
                  <a:pt x="609" y="121"/>
                </a:lnTo>
                <a:lnTo>
                  <a:pt x="611" y="122"/>
                </a:lnTo>
                <a:lnTo>
                  <a:pt x="615" y="125"/>
                </a:lnTo>
                <a:lnTo>
                  <a:pt x="615" y="125"/>
                </a:lnTo>
                <a:lnTo>
                  <a:pt x="633" y="131"/>
                </a:lnTo>
                <a:lnTo>
                  <a:pt x="647" y="138"/>
                </a:lnTo>
                <a:lnTo>
                  <a:pt x="661" y="146"/>
                </a:lnTo>
                <a:lnTo>
                  <a:pt x="661" y="146"/>
                </a:lnTo>
                <a:lnTo>
                  <a:pt x="658" y="150"/>
                </a:lnTo>
                <a:lnTo>
                  <a:pt x="651" y="157"/>
                </a:lnTo>
                <a:lnTo>
                  <a:pt x="641" y="166"/>
                </a:lnTo>
                <a:lnTo>
                  <a:pt x="636" y="169"/>
                </a:lnTo>
                <a:lnTo>
                  <a:pt x="632" y="171"/>
                </a:lnTo>
                <a:lnTo>
                  <a:pt x="632" y="171"/>
                </a:lnTo>
                <a:lnTo>
                  <a:pt x="600" y="173"/>
                </a:lnTo>
                <a:lnTo>
                  <a:pt x="546" y="176"/>
                </a:lnTo>
                <a:lnTo>
                  <a:pt x="470" y="179"/>
                </a:lnTo>
                <a:lnTo>
                  <a:pt x="382" y="209"/>
                </a:lnTo>
                <a:lnTo>
                  <a:pt x="366" y="179"/>
                </a:lnTo>
                <a:lnTo>
                  <a:pt x="366" y="179"/>
                </a:lnTo>
                <a:lnTo>
                  <a:pt x="373" y="172"/>
                </a:lnTo>
                <a:lnTo>
                  <a:pt x="389" y="157"/>
                </a:lnTo>
                <a:lnTo>
                  <a:pt x="398" y="148"/>
                </a:lnTo>
                <a:lnTo>
                  <a:pt x="405" y="139"/>
                </a:lnTo>
                <a:lnTo>
                  <a:pt x="411" y="131"/>
                </a:lnTo>
                <a:lnTo>
                  <a:pt x="412" y="127"/>
                </a:lnTo>
                <a:lnTo>
                  <a:pt x="412" y="125"/>
                </a:lnTo>
                <a:lnTo>
                  <a:pt x="412" y="125"/>
                </a:lnTo>
                <a:lnTo>
                  <a:pt x="412" y="120"/>
                </a:lnTo>
                <a:lnTo>
                  <a:pt x="410" y="116"/>
                </a:lnTo>
                <a:lnTo>
                  <a:pt x="407" y="113"/>
                </a:lnTo>
                <a:lnTo>
                  <a:pt x="404" y="110"/>
                </a:lnTo>
                <a:lnTo>
                  <a:pt x="399" y="110"/>
                </a:lnTo>
                <a:lnTo>
                  <a:pt x="395" y="110"/>
                </a:lnTo>
                <a:lnTo>
                  <a:pt x="392" y="111"/>
                </a:lnTo>
                <a:lnTo>
                  <a:pt x="388" y="114"/>
                </a:lnTo>
                <a:lnTo>
                  <a:pt x="388" y="114"/>
                </a:lnTo>
                <a:lnTo>
                  <a:pt x="381" y="119"/>
                </a:lnTo>
                <a:lnTo>
                  <a:pt x="372" y="123"/>
                </a:lnTo>
                <a:lnTo>
                  <a:pt x="364" y="127"/>
                </a:lnTo>
                <a:lnTo>
                  <a:pt x="364" y="127"/>
                </a:lnTo>
                <a:lnTo>
                  <a:pt x="366" y="114"/>
                </a:lnTo>
                <a:lnTo>
                  <a:pt x="370" y="83"/>
                </a:lnTo>
                <a:lnTo>
                  <a:pt x="372" y="68"/>
                </a:lnTo>
                <a:lnTo>
                  <a:pt x="372" y="53"/>
                </a:lnTo>
                <a:lnTo>
                  <a:pt x="372" y="43"/>
                </a:lnTo>
                <a:lnTo>
                  <a:pt x="371" y="41"/>
                </a:lnTo>
                <a:lnTo>
                  <a:pt x="369" y="40"/>
                </a:lnTo>
                <a:lnTo>
                  <a:pt x="369" y="40"/>
                </a:lnTo>
                <a:lnTo>
                  <a:pt x="365" y="40"/>
                </a:lnTo>
                <a:lnTo>
                  <a:pt x="360" y="41"/>
                </a:lnTo>
                <a:lnTo>
                  <a:pt x="353" y="45"/>
                </a:lnTo>
                <a:lnTo>
                  <a:pt x="344" y="51"/>
                </a:lnTo>
                <a:lnTo>
                  <a:pt x="344" y="51"/>
                </a:lnTo>
                <a:lnTo>
                  <a:pt x="346" y="45"/>
                </a:lnTo>
                <a:lnTo>
                  <a:pt x="347" y="33"/>
                </a:lnTo>
                <a:lnTo>
                  <a:pt x="347" y="26"/>
                </a:lnTo>
                <a:lnTo>
                  <a:pt x="346" y="22"/>
                </a:lnTo>
                <a:lnTo>
                  <a:pt x="343" y="18"/>
                </a:lnTo>
                <a:lnTo>
                  <a:pt x="341" y="18"/>
                </a:lnTo>
                <a:lnTo>
                  <a:pt x="338" y="18"/>
                </a:lnTo>
                <a:lnTo>
                  <a:pt x="338" y="18"/>
                </a:lnTo>
                <a:lnTo>
                  <a:pt x="333" y="19"/>
                </a:lnTo>
                <a:lnTo>
                  <a:pt x="329" y="22"/>
                </a:lnTo>
                <a:lnTo>
                  <a:pt x="321" y="26"/>
                </a:lnTo>
                <a:lnTo>
                  <a:pt x="316" y="33"/>
                </a:lnTo>
                <a:lnTo>
                  <a:pt x="314" y="34"/>
                </a:lnTo>
                <a:lnTo>
                  <a:pt x="314" y="34"/>
                </a:lnTo>
                <a:lnTo>
                  <a:pt x="313" y="30"/>
                </a:lnTo>
                <a:lnTo>
                  <a:pt x="309" y="23"/>
                </a:lnTo>
                <a:lnTo>
                  <a:pt x="307" y="19"/>
                </a:lnTo>
                <a:lnTo>
                  <a:pt x="304" y="17"/>
                </a:lnTo>
                <a:lnTo>
                  <a:pt x="301" y="16"/>
                </a:lnTo>
                <a:lnTo>
                  <a:pt x="298" y="18"/>
                </a:lnTo>
                <a:lnTo>
                  <a:pt x="298" y="18"/>
                </a:lnTo>
                <a:lnTo>
                  <a:pt x="295" y="22"/>
                </a:lnTo>
                <a:lnTo>
                  <a:pt x="292" y="29"/>
                </a:lnTo>
                <a:lnTo>
                  <a:pt x="287" y="43"/>
                </a:lnTo>
                <a:lnTo>
                  <a:pt x="284" y="64"/>
                </a:lnTo>
                <a:lnTo>
                  <a:pt x="284" y="64"/>
                </a:lnTo>
                <a:lnTo>
                  <a:pt x="283" y="57"/>
                </a:lnTo>
                <a:lnTo>
                  <a:pt x="278" y="42"/>
                </a:lnTo>
                <a:lnTo>
                  <a:pt x="275" y="35"/>
                </a:lnTo>
                <a:lnTo>
                  <a:pt x="273" y="30"/>
                </a:lnTo>
                <a:lnTo>
                  <a:pt x="272" y="29"/>
                </a:lnTo>
                <a:lnTo>
                  <a:pt x="270" y="28"/>
                </a:lnTo>
                <a:lnTo>
                  <a:pt x="269" y="29"/>
                </a:lnTo>
                <a:lnTo>
                  <a:pt x="268" y="31"/>
                </a:lnTo>
                <a:lnTo>
                  <a:pt x="268" y="31"/>
                </a:lnTo>
                <a:lnTo>
                  <a:pt x="256" y="71"/>
                </a:lnTo>
                <a:lnTo>
                  <a:pt x="250" y="96"/>
                </a:lnTo>
                <a:lnTo>
                  <a:pt x="246" y="116"/>
                </a:lnTo>
                <a:lnTo>
                  <a:pt x="246" y="116"/>
                </a:lnTo>
                <a:lnTo>
                  <a:pt x="244" y="133"/>
                </a:lnTo>
                <a:lnTo>
                  <a:pt x="244" y="148"/>
                </a:lnTo>
                <a:lnTo>
                  <a:pt x="244" y="162"/>
                </a:lnTo>
                <a:lnTo>
                  <a:pt x="244" y="162"/>
                </a:lnTo>
                <a:lnTo>
                  <a:pt x="241" y="165"/>
                </a:lnTo>
                <a:lnTo>
                  <a:pt x="239" y="169"/>
                </a:lnTo>
                <a:lnTo>
                  <a:pt x="238" y="174"/>
                </a:lnTo>
                <a:lnTo>
                  <a:pt x="238" y="180"/>
                </a:lnTo>
                <a:lnTo>
                  <a:pt x="238" y="186"/>
                </a:lnTo>
                <a:lnTo>
                  <a:pt x="240" y="195"/>
                </a:lnTo>
                <a:lnTo>
                  <a:pt x="240" y="195"/>
                </a:lnTo>
                <a:lnTo>
                  <a:pt x="251" y="222"/>
                </a:lnTo>
                <a:lnTo>
                  <a:pt x="268" y="257"/>
                </a:lnTo>
                <a:lnTo>
                  <a:pt x="290" y="299"/>
                </a:lnTo>
                <a:lnTo>
                  <a:pt x="290" y="299"/>
                </a:lnTo>
                <a:close/>
                <a:moveTo>
                  <a:pt x="675" y="925"/>
                </a:moveTo>
                <a:lnTo>
                  <a:pt x="538" y="772"/>
                </a:lnTo>
                <a:lnTo>
                  <a:pt x="590" y="700"/>
                </a:lnTo>
                <a:lnTo>
                  <a:pt x="590" y="700"/>
                </a:lnTo>
                <a:lnTo>
                  <a:pt x="588" y="677"/>
                </a:lnTo>
                <a:lnTo>
                  <a:pt x="586" y="659"/>
                </a:lnTo>
                <a:lnTo>
                  <a:pt x="584" y="652"/>
                </a:lnTo>
                <a:lnTo>
                  <a:pt x="582" y="646"/>
                </a:lnTo>
                <a:lnTo>
                  <a:pt x="582" y="646"/>
                </a:lnTo>
                <a:lnTo>
                  <a:pt x="576" y="630"/>
                </a:lnTo>
                <a:lnTo>
                  <a:pt x="569" y="606"/>
                </a:lnTo>
                <a:lnTo>
                  <a:pt x="560" y="572"/>
                </a:lnTo>
                <a:lnTo>
                  <a:pt x="582" y="554"/>
                </a:lnTo>
                <a:lnTo>
                  <a:pt x="615" y="554"/>
                </a:lnTo>
                <a:lnTo>
                  <a:pt x="639" y="569"/>
                </a:lnTo>
                <a:lnTo>
                  <a:pt x="639" y="569"/>
                </a:lnTo>
                <a:lnTo>
                  <a:pt x="675" y="628"/>
                </a:lnTo>
                <a:lnTo>
                  <a:pt x="701" y="670"/>
                </a:lnTo>
                <a:lnTo>
                  <a:pt x="713" y="693"/>
                </a:lnTo>
                <a:lnTo>
                  <a:pt x="713" y="693"/>
                </a:lnTo>
                <a:lnTo>
                  <a:pt x="727" y="726"/>
                </a:lnTo>
                <a:lnTo>
                  <a:pt x="741" y="753"/>
                </a:lnTo>
                <a:lnTo>
                  <a:pt x="675" y="925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707425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</TotalTime>
  <Words>0</Words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pptx935_スキージャンプのシルエット</dc:title>
  <dc:subject>pptx935_スキージャンプのシルエット</dc:subject>
  <dc:creator>digipot.net</dc:creator>
  <cp:revision>1</cp:revision>
  <dcterms:created xsi:type="dcterms:W3CDTF">2018-05-20T00:31:01Z</dcterms:created>
  <dcterms:modified xsi:type="dcterms:W3CDTF">2019-01-04T22:05:07Z</dcterms:modified>
  <cp:version>1</cp:version>
</cp:coreProperties>
</file>

<file path=docProps/thumbnail.jpeg>
</file>